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8200"/>
    <a:srgbClr val="3AB4EB"/>
    <a:srgbClr val="B1DC52"/>
    <a:srgbClr val="FEC13C"/>
    <a:srgbClr val="DA7171"/>
    <a:srgbClr val="AAD84A"/>
    <a:srgbClr val="C4E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965CF-FE5B-42ED-9652-980228FA7A0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06A67-EA04-4F0F-AF3A-C4D47A76D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0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31572bf36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31572bf36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e31572bfa6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e31572bfa6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8203-F8FB-4D34-827B-23768A3967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2910AE-6F07-4052-B13D-5226B5B32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D84ED-61A6-4EFB-89D8-67583F5EE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FF579-4EF4-413D-BE15-5D84EF1DE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409B1-364B-4C0A-B9BD-0FF87AD10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91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2DAF3-C523-4A93-94D6-2BD3A5431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728FC-DA4D-4CD3-9698-3F3D198C6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1D0EB-CD46-4130-8DEC-4DE444DFA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3AA31-00FF-499A-8415-8EF2FE5D4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B5E97-F02B-41FF-879E-14AA74D0C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2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5DFCB2-BD41-4AEF-BBC8-60031010B7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229FA7-5113-4394-88BF-2DA110F2D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BC9B1-41A1-4387-8CDF-9101F30E4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FBD09-B4FE-4D78-A5FB-59A1810F8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36B64-D13A-4C02-93B9-AC1E4E14B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8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505A4-AC9E-4C7B-AFB7-4B2BF8A00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84841-C866-4F87-AE6E-56579EE31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A0008-960F-4072-92FD-0271BD22D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78B1E-1690-415A-A856-FC6303A14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C451A-7A98-48CD-B19C-C5B87D2DC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691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822C0-285E-415D-8887-335025642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36797E-48CF-4DC4-A988-7ADF88D6A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3B034-359F-4BC4-B1B1-AF8E972CF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BA720-8F5A-4A1F-8CBA-CE8080E22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4FB1-9CEF-4DD1-941B-34FD1F8D9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9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A3C21-2B4E-4D93-BDB1-D6D040D67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89A2D-7C08-45EF-A756-08CAC502ED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B98592-DEF9-4ACB-BDBB-D861861C8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217C5-5A66-4373-809A-03F6BF360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55EAD8-163B-4676-9E33-77AE893E3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DF5D78-EB6C-4509-91F2-3D84ED769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9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AF926-2342-4F92-912D-B46D5565D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B9E021-576B-408D-99AB-9B4153A1A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C65B6E-82D2-4BE6-B930-64A66477F7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0ED466-5BBB-455C-9F06-4E154EEF83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D9742F-98D5-497B-8FB6-6DB87B9355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28A472-39B1-4709-BB36-18CDF4BD5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5FD0A0-6BC3-48DF-91A8-F549B3D0D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19782F-E436-4DA4-8127-FE22CAE1F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6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947B3-A3A1-4431-8C8A-71141B303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EDF8CC-1CBF-487A-86B9-E24638CB1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0DEBB-714F-49B7-9A97-8C63FDE3F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5F6A2-56E7-43B1-8B37-5585002D0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84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890AED-2299-4F2A-8B74-BAF463BFC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5A83E6-EB69-4C87-A294-5EBF02A24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191496-D58D-46A4-8CBC-148676A1A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9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A4589-75BA-4BCB-BA37-0C8148AB9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0A438-48C7-4BE5-B4F8-A273270AF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80AF38-EB94-49AA-ACD5-8AEA793A6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3046A1-6B4F-4BB4-A2CC-F2FF83336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7F038A-3C43-4C97-891F-6687B831D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11B84-A8EB-476E-914C-ED6C206C8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5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07ED8-AA04-46A2-97ED-D2BD70951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DD669F-9C21-4758-9807-0B1C67F7F2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A6544D-DA8F-4CCE-9FDC-12DB5A28D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CDDF0-415A-45BB-8448-6E6A6DD98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E256D2-77D4-4911-93A3-7DAF95EC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DE05B-F806-400F-974B-E04F69249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8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D8483C-A748-4E3D-8B74-B0D11DB51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2D31E-7305-4EBC-A125-74CA82274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44AAD-556C-416E-BEC0-6C2CF22D5C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AF656-6529-4540-81BF-1B27A8C081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EF486-8284-4561-91B6-3219EC14AB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0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ADAFC51-8729-4210-9D78-4949CE5C9A17}"/>
              </a:ext>
            </a:extLst>
          </p:cNvPr>
          <p:cNvSpPr txBox="1"/>
          <p:nvPr/>
        </p:nvSpPr>
        <p:spPr>
          <a:xfrm>
            <a:off x="769678" y="1313289"/>
            <a:ext cx="96260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0" dirty="0">
                <a:solidFill>
                  <a:srgbClr val="222222"/>
                </a:solidFill>
                <a:effectLst/>
              </a:rPr>
              <a:t>Module</a:t>
            </a:r>
            <a:r>
              <a:rPr lang="en-US" sz="4000" b="1" dirty="0">
                <a:solidFill>
                  <a:srgbClr val="222222"/>
                </a:solidFill>
              </a:rPr>
              <a:t>: </a:t>
            </a:r>
            <a:r>
              <a:rPr lang="en-US" sz="4000" b="1" i="0" dirty="0">
                <a:solidFill>
                  <a:srgbClr val="222222"/>
                </a:solidFill>
                <a:effectLst/>
              </a:rPr>
              <a:t>Social entrepreneurship and social enterprises </a:t>
            </a:r>
          </a:p>
          <a:p>
            <a:r>
              <a:rPr lang="en-US" sz="4000" b="1" i="0" dirty="0">
                <a:solidFill>
                  <a:srgbClr val="222222"/>
                </a:solidFill>
                <a:effectLst/>
              </a:rPr>
              <a:t>(including green entrepreneurship)</a:t>
            </a:r>
          </a:p>
          <a:p>
            <a:pPr algn="l"/>
            <a:endParaRPr lang="ru-RU" sz="4000" b="0" i="0" dirty="0">
              <a:solidFill>
                <a:srgbClr val="222222"/>
              </a:solidFill>
              <a:effectLst/>
              <a:latin typeface="Raleway ExtraBold" panose="020B090303010106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037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627646" y="594747"/>
            <a:ext cx="11360800" cy="273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en" sz="4000" b="1" dirty="0">
                <a:latin typeface="+mn-lt"/>
              </a:rPr>
              <a:t>IMPACT BUSINESS CANVAS</a:t>
            </a:r>
            <a:endParaRPr sz="4000" b="1" dirty="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Bef>
                <a:spcPts val="0"/>
              </a:spcBef>
            </a:pP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15</Words>
  <Application>Microsoft Office PowerPoint</Application>
  <PresentationFormat>Widescreen</PresentationFormat>
  <Paragraphs>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Raleway ExtraBold</vt:lpstr>
      <vt:lpstr>Office Theme</vt:lpstr>
      <vt:lpstr>PowerPoint Presentation</vt:lpstr>
      <vt:lpstr>IMPACT BUSINESS CANVAS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Alexandar Todov</dc:creator>
  <cp:lastModifiedBy>Dejan Zafirovski</cp:lastModifiedBy>
  <cp:revision>34</cp:revision>
  <dcterms:created xsi:type="dcterms:W3CDTF">2021-06-26T00:11:23Z</dcterms:created>
  <dcterms:modified xsi:type="dcterms:W3CDTF">2021-09-24T14:13:37Z</dcterms:modified>
</cp:coreProperties>
</file>