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61" r:id="rId6"/>
    <p:sldId id="262" r:id="rId7"/>
    <p:sldId id="263" r:id="rId8"/>
    <p:sldId id="264" r:id="rId9"/>
    <p:sldId id="265" r:id="rId10"/>
    <p:sldId id="266" r:id="rId11"/>
    <p:sldId id="267" r:id="rId12"/>
    <p:sldId id="268" r:id="rId13"/>
    <p:sldId id="269" r:id="rId14"/>
    <p:sldId id="270" r:id="rId15"/>
    <p:sldId id="272"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108210C4-8AF8-4CEF-9CEC-7B1717E8CEB1}">
          <p14:sldIdLst>
            <p14:sldId id="256"/>
            <p14:sldId id="258"/>
            <p14:sldId id="257"/>
            <p14:sldId id="260"/>
            <p14:sldId id="261"/>
            <p14:sldId id="262"/>
            <p14:sldId id="263"/>
            <p14:sldId id="264"/>
            <p14:sldId id="265"/>
            <p14:sldId id="266"/>
            <p14:sldId id="267"/>
            <p14:sldId id="268"/>
            <p14:sldId id="269"/>
            <p14:sldId id="270"/>
            <p14:sldId id="272"/>
            <p14:sldId id="271"/>
          </p14:sldIdLst>
        </p14:section>
        <p14:section name="Default Section" id="{586F549B-C80D-4EEA-B9C1-D368454DA23F}">
          <p14:sldIdLst/>
        </p14:section>
        <p14:section name="Untitled Section" id="{61812802-6A3E-4208-AE32-F28CF558F13F}">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E8200"/>
    <a:srgbClr val="3AB4EB"/>
    <a:srgbClr val="B1DC52"/>
    <a:srgbClr val="FEC13C"/>
    <a:srgbClr val="DA7171"/>
    <a:srgbClr val="AAD84A"/>
    <a:srgbClr val="C4E18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8" d="100"/>
          <a:sy n="88" d="100"/>
        </p:scale>
        <p:origin x="-422" y="-8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913367-7486-4024-A38C-4F2E0D1F1F1F}"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mk-MK"/>
        </a:p>
      </dgm:t>
    </dgm:pt>
    <dgm:pt modelId="{5DEB1E52-F5FF-46A6-A8DA-D35477075614}">
      <dgm:prSet phldrT="[Text]"/>
      <dgm:spPr/>
      <dgm:t>
        <a:bodyPr/>
        <a:lstStyle/>
        <a:p>
          <a:r>
            <a:rPr lang="en-US" dirty="0" smtClean="0"/>
            <a:t>Planning and organization</a:t>
          </a:r>
          <a:endParaRPr lang="mk-MK" dirty="0"/>
        </a:p>
      </dgm:t>
    </dgm:pt>
    <dgm:pt modelId="{6CCFEC0D-0CDF-4362-A538-D7FD1A86CFB6}" type="parTrans" cxnId="{E941958A-FC57-4340-8D6C-5CF47B0681C9}">
      <dgm:prSet/>
      <dgm:spPr/>
      <dgm:t>
        <a:bodyPr/>
        <a:lstStyle/>
        <a:p>
          <a:endParaRPr lang="mk-MK"/>
        </a:p>
      </dgm:t>
    </dgm:pt>
    <dgm:pt modelId="{3578AFF7-E593-4DA9-85E9-61FC3CDD2B11}" type="sibTrans" cxnId="{E941958A-FC57-4340-8D6C-5CF47B0681C9}">
      <dgm:prSet/>
      <dgm:spPr/>
      <dgm:t>
        <a:bodyPr/>
        <a:lstStyle/>
        <a:p>
          <a:endParaRPr lang="mk-MK"/>
        </a:p>
      </dgm:t>
    </dgm:pt>
    <dgm:pt modelId="{D847C65A-B011-479B-A9AB-631B58B1D204}">
      <dgm:prSet phldrT="[Text]"/>
      <dgm:spPr/>
      <dgm:t>
        <a:bodyPr/>
        <a:lstStyle/>
        <a:p>
          <a:r>
            <a:rPr lang="en-US" dirty="0" smtClean="0"/>
            <a:t>Initial (preliminary) grade</a:t>
          </a:r>
          <a:endParaRPr lang="mk-MK" dirty="0"/>
        </a:p>
      </dgm:t>
    </dgm:pt>
    <dgm:pt modelId="{7EC734DE-7E52-4501-A2DD-5780A9735012}" type="parTrans" cxnId="{0BC916BD-2D85-416D-A6DF-CDEF7FB2707D}">
      <dgm:prSet/>
      <dgm:spPr/>
      <dgm:t>
        <a:bodyPr/>
        <a:lstStyle/>
        <a:p>
          <a:endParaRPr lang="mk-MK"/>
        </a:p>
      </dgm:t>
    </dgm:pt>
    <dgm:pt modelId="{49721D01-A355-42C1-92ED-762F6A4460F7}" type="sibTrans" cxnId="{0BC916BD-2D85-416D-A6DF-CDEF7FB2707D}">
      <dgm:prSet/>
      <dgm:spPr/>
      <dgm:t>
        <a:bodyPr/>
        <a:lstStyle/>
        <a:p>
          <a:endParaRPr lang="mk-MK"/>
        </a:p>
      </dgm:t>
    </dgm:pt>
    <dgm:pt modelId="{2E7E6435-CE40-4E30-82FA-E3D1C4B6C383}">
      <dgm:prSet phldrT="[Text]"/>
      <dgm:spPr/>
      <dgm:t>
        <a:bodyPr/>
        <a:lstStyle/>
        <a:p>
          <a:r>
            <a:rPr lang="en-US" dirty="0" smtClean="0"/>
            <a:t>Detailed grade</a:t>
          </a:r>
          <a:endParaRPr lang="mk-MK" dirty="0"/>
        </a:p>
      </dgm:t>
    </dgm:pt>
    <dgm:pt modelId="{B3A6B553-DD68-40ED-BDC2-BC9A80F72536}" type="parTrans" cxnId="{D0765422-1F99-489F-932C-35A4602649FB}">
      <dgm:prSet/>
      <dgm:spPr/>
      <dgm:t>
        <a:bodyPr/>
        <a:lstStyle/>
        <a:p>
          <a:endParaRPr lang="mk-MK"/>
        </a:p>
      </dgm:t>
    </dgm:pt>
    <dgm:pt modelId="{98704232-0F04-4053-B41B-310EA566FCF4}" type="sibTrans" cxnId="{D0765422-1F99-489F-932C-35A4602649FB}">
      <dgm:prSet/>
      <dgm:spPr/>
      <dgm:t>
        <a:bodyPr/>
        <a:lstStyle/>
        <a:p>
          <a:endParaRPr lang="mk-MK"/>
        </a:p>
      </dgm:t>
    </dgm:pt>
    <dgm:pt modelId="{725FC2BF-5D65-490B-80DC-14BD20D3E620}">
      <dgm:prSet phldrT="[Text]"/>
      <dgm:spPr/>
      <dgm:t>
        <a:bodyPr/>
        <a:lstStyle/>
        <a:p>
          <a:r>
            <a:rPr lang="en-US" dirty="0" smtClean="0"/>
            <a:t>Analysis of feasibility</a:t>
          </a:r>
          <a:endParaRPr lang="mk-MK" dirty="0"/>
        </a:p>
      </dgm:t>
    </dgm:pt>
    <dgm:pt modelId="{088D52FD-033D-4EC5-843A-93EEBF562CD9}" type="parTrans" cxnId="{FC00233C-3C13-41E2-8312-93EFF1211D1F}">
      <dgm:prSet/>
      <dgm:spPr/>
      <dgm:t>
        <a:bodyPr/>
        <a:lstStyle/>
        <a:p>
          <a:endParaRPr lang="mk-MK"/>
        </a:p>
      </dgm:t>
    </dgm:pt>
    <dgm:pt modelId="{B1789104-560B-4529-8B89-6B44E6D494FE}" type="sibTrans" cxnId="{FC00233C-3C13-41E2-8312-93EFF1211D1F}">
      <dgm:prSet/>
      <dgm:spPr/>
      <dgm:t>
        <a:bodyPr/>
        <a:lstStyle/>
        <a:p>
          <a:endParaRPr lang="mk-MK"/>
        </a:p>
      </dgm:t>
    </dgm:pt>
    <dgm:pt modelId="{0D145679-9E5B-4B0F-84DD-2CE912E852DE}">
      <dgm:prSet phldrT="[Text]"/>
      <dgm:spPr/>
      <dgm:t>
        <a:bodyPr/>
        <a:lstStyle/>
        <a:p>
          <a:r>
            <a:rPr lang="en-US" dirty="0" smtClean="0"/>
            <a:t>Implementation and continuous implementation</a:t>
          </a:r>
          <a:endParaRPr lang="mk-MK" dirty="0" smtClean="0"/>
        </a:p>
        <a:p>
          <a:endParaRPr lang="mk-MK" dirty="0"/>
        </a:p>
      </dgm:t>
    </dgm:pt>
    <dgm:pt modelId="{F66DE277-A44C-4865-91DA-2181F5D6C6FC}" type="parTrans" cxnId="{1403F2C4-4676-4292-88E8-D32F96086AAF}">
      <dgm:prSet/>
      <dgm:spPr/>
      <dgm:t>
        <a:bodyPr/>
        <a:lstStyle/>
        <a:p>
          <a:endParaRPr lang="mk-MK"/>
        </a:p>
      </dgm:t>
    </dgm:pt>
    <dgm:pt modelId="{4EAF2FE3-BAAC-411A-990C-0C0E2231A689}" type="sibTrans" cxnId="{1403F2C4-4676-4292-88E8-D32F96086AAF}">
      <dgm:prSet/>
      <dgm:spPr/>
      <dgm:t>
        <a:bodyPr/>
        <a:lstStyle/>
        <a:p>
          <a:endParaRPr lang="mk-MK"/>
        </a:p>
      </dgm:t>
    </dgm:pt>
    <dgm:pt modelId="{D58E8AF9-FF75-4A78-8D09-40551F9091C8}" type="pres">
      <dgm:prSet presAssocID="{AB913367-7486-4024-A38C-4F2E0D1F1F1F}" presName="cycle" presStyleCnt="0">
        <dgm:presLayoutVars>
          <dgm:dir/>
          <dgm:resizeHandles val="exact"/>
        </dgm:presLayoutVars>
      </dgm:prSet>
      <dgm:spPr/>
    </dgm:pt>
    <dgm:pt modelId="{4C73EC74-6C7C-44A1-8135-4B799ACA94D7}" type="pres">
      <dgm:prSet presAssocID="{5DEB1E52-F5FF-46A6-A8DA-D35477075614}" presName="node" presStyleLbl="node1" presStyleIdx="0" presStyleCnt="5">
        <dgm:presLayoutVars>
          <dgm:bulletEnabled val="1"/>
        </dgm:presLayoutVars>
      </dgm:prSet>
      <dgm:spPr/>
      <dgm:t>
        <a:bodyPr/>
        <a:lstStyle/>
        <a:p>
          <a:endParaRPr lang="mk-MK"/>
        </a:p>
      </dgm:t>
    </dgm:pt>
    <dgm:pt modelId="{B43D858A-A2D0-4443-B5BE-43BCB2CE28C1}" type="pres">
      <dgm:prSet presAssocID="{5DEB1E52-F5FF-46A6-A8DA-D35477075614}" presName="spNode" presStyleCnt="0"/>
      <dgm:spPr/>
    </dgm:pt>
    <dgm:pt modelId="{9B6BE5A8-9FD2-4C7F-AE84-267E46C9D46A}" type="pres">
      <dgm:prSet presAssocID="{3578AFF7-E593-4DA9-85E9-61FC3CDD2B11}" presName="sibTrans" presStyleLbl="sibTrans1D1" presStyleIdx="0" presStyleCnt="5"/>
      <dgm:spPr/>
    </dgm:pt>
    <dgm:pt modelId="{0E29D8EF-65AC-4A52-B0D6-46E137BEC81B}" type="pres">
      <dgm:prSet presAssocID="{D847C65A-B011-479B-A9AB-631B58B1D204}" presName="node" presStyleLbl="node1" presStyleIdx="1" presStyleCnt="5">
        <dgm:presLayoutVars>
          <dgm:bulletEnabled val="1"/>
        </dgm:presLayoutVars>
      </dgm:prSet>
      <dgm:spPr/>
      <dgm:t>
        <a:bodyPr/>
        <a:lstStyle/>
        <a:p>
          <a:endParaRPr lang="mk-MK"/>
        </a:p>
      </dgm:t>
    </dgm:pt>
    <dgm:pt modelId="{110E2F10-685A-42D0-B89E-B1E1162DC3ED}" type="pres">
      <dgm:prSet presAssocID="{D847C65A-B011-479B-A9AB-631B58B1D204}" presName="spNode" presStyleCnt="0"/>
      <dgm:spPr/>
    </dgm:pt>
    <dgm:pt modelId="{8EE95AFB-0EAB-4427-918F-5596C9558EE0}" type="pres">
      <dgm:prSet presAssocID="{49721D01-A355-42C1-92ED-762F6A4460F7}" presName="sibTrans" presStyleLbl="sibTrans1D1" presStyleIdx="1" presStyleCnt="5"/>
      <dgm:spPr/>
    </dgm:pt>
    <dgm:pt modelId="{1A145397-83EB-4B19-97FD-FDDC68B45C2C}" type="pres">
      <dgm:prSet presAssocID="{2E7E6435-CE40-4E30-82FA-E3D1C4B6C383}" presName="node" presStyleLbl="node1" presStyleIdx="2" presStyleCnt="5">
        <dgm:presLayoutVars>
          <dgm:bulletEnabled val="1"/>
        </dgm:presLayoutVars>
      </dgm:prSet>
      <dgm:spPr/>
      <dgm:t>
        <a:bodyPr/>
        <a:lstStyle/>
        <a:p>
          <a:endParaRPr lang="mk-MK"/>
        </a:p>
      </dgm:t>
    </dgm:pt>
    <dgm:pt modelId="{165BE273-C012-4B06-A165-4A54A377654C}" type="pres">
      <dgm:prSet presAssocID="{2E7E6435-CE40-4E30-82FA-E3D1C4B6C383}" presName="spNode" presStyleCnt="0"/>
      <dgm:spPr/>
    </dgm:pt>
    <dgm:pt modelId="{74F2D112-5422-4245-A35B-6F8ADFB4821F}" type="pres">
      <dgm:prSet presAssocID="{98704232-0F04-4053-B41B-310EA566FCF4}" presName="sibTrans" presStyleLbl="sibTrans1D1" presStyleIdx="2" presStyleCnt="5"/>
      <dgm:spPr/>
    </dgm:pt>
    <dgm:pt modelId="{B284815B-70D6-4B40-8500-1B73BBF2A550}" type="pres">
      <dgm:prSet presAssocID="{725FC2BF-5D65-490B-80DC-14BD20D3E620}" presName="node" presStyleLbl="node1" presStyleIdx="3" presStyleCnt="5">
        <dgm:presLayoutVars>
          <dgm:bulletEnabled val="1"/>
        </dgm:presLayoutVars>
      </dgm:prSet>
      <dgm:spPr/>
      <dgm:t>
        <a:bodyPr/>
        <a:lstStyle/>
        <a:p>
          <a:endParaRPr lang="mk-MK"/>
        </a:p>
      </dgm:t>
    </dgm:pt>
    <dgm:pt modelId="{85B1745D-B0AE-4F87-A799-B08413B67445}" type="pres">
      <dgm:prSet presAssocID="{725FC2BF-5D65-490B-80DC-14BD20D3E620}" presName="spNode" presStyleCnt="0"/>
      <dgm:spPr/>
    </dgm:pt>
    <dgm:pt modelId="{F6B0CB54-ECEE-4AE3-B2F2-A47C19936DBD}" type="pres">
      <dgm:prSet presAssocID="{B1789104-560B-4529-8B89-6B44E6D494FE}" presName="sibTrans" presStyleLbl="sibTrans1D1" presStyleIdx="3" presStyleCnt="5"/>
      <dgm:spPr/>
    </dgm:pt>
    <dgm:pt modelId="{70F3C58F-0B50-4DAE-862A-AD2B3569B62D}" type="pres">
      <dgm:prSet presAssocID="{0D145679-9E5B-4B0F-84DD-2CE912E852DE}" presName="node" presStyleLbl="node1" presStyleIdx="4" presStyleCnt="5">
        <dgm:presLayoutVars>
          <dgm:bulletEnabled val="1"/>
        </dgm:presLayoutVars>
      </dgm:prSet>
      <dgm:spPr/>
      <dgm:t>
        <a:bodyPr/>
        <a:lstStyle/>
        <a:p>
          <a:endParaRPr lang="mk-MK"/>
        </a:p>
      </dgm:t>
    </dgm:pt>
    <dgm:pt modelId="{9F75AC87-68DF-4FC9-AD8E-C79197BC1548}" type="pres">
      <dgm:prSet presAssocID="{0D145679-9E5B-4B0F-84DD-2CE912E852DE}" presName="spNode" presStyleCnt="0"/>
      <dgm:spPr/>
    </dgm:pt>
    <dgm:pt modelId="{3533C85F-981D-472D-B3F4-6059A7D69C20}" type="pres">
      <dgm:prSet presAssocID="{4EAF2FE3-BAAC-411A-990C-0C0E2231A689}" presName="sibTrans" presStyleLbl="sibTrans1D1" presStyleIdx="4" presStyleCnt="5"/>
      <dgm:spPr/>
    </dgm:pt>
  </dgm:ptLst>
  <dgm:cxnLst>
    <dgm:cxn modelId="{E941958A-FC57-4340-8D6C-5CF47B0681C9}" srcId="{AB913367-7486-4024-A38C-4F2E0D1F1F1F}" destId="{5DEB1E52-F5FF-46A6-A8DA-D35477075614}" srcOrd="0" destOrd="0" parTransId="{6CCFEC0D-0CDF-4362-A538-D7FD1A86CFB6}" sibTransId="{3578AFF7-E593-4DA9-85E9-61FC3CDD2B11}"/>
    <dgm:cxn modelId="{D6C6B782-E947-408B-A4C4-D55E41EC839C}" type="presOf" srcId="{49721D01-A355-42C1-92ED-762F6A4460F7}" destId="{8EE95AFB-0EAB-4427-918F-5596C9558EE0}" srcOrd="0" destOrd="0" presId="urn:microsoft.com/office/officeart/2005/8/layout/cycle6"/>
    <dgm:cxn modelId="{B8247C8B-C3C5-4488-AD8E-B07893814BCA}" type="presOf" srcId="{AB913367-7486-4024-A38C-4F2E0D1F1F1F}" destId="{D58E8AF9-FF75-4A78-8D09-40551F9091C8}" srcOrd="0" destOrd="0" presId="urn:microsoft.com/office/officeart/2005/8/layout/cycle6"/>
    <dgm:cxn modelId="{13B8E8E0-D6CC-47D5-AD2C-58111A05CD8C}" type="presOf" srcId="{0D145679-9E5B-4B0F-84DD-2CE912E852DE}" destId="{70F3C58F-0B50-4DAE-862A-AD2B3569B62D}" srcOrd="0" destOrd="0" presId="urn:microsoft.com/office/officeart/2005/8/layout/cycle6"/>
    <dgm:cxn modelId="{08DF978C-C64B-448B-9F67-C215DACCD3D1}" type="presOf" srcId="{725FC2BF-5D65-490B-80DC-14BD20D3E620}" destId="{B284815B-70D6-4B40-8500-1B73BBF2A550}" srcOrd="0" destOrd="0" presId="urn:microsoft.com/office/officeart/2005/8/layout/cycle6"/>
    <dgm:cxn modelId="{D0765422-1F99-489F-932C-35A4602649FB}" srcId="{AB913367-7486-4024-A38C-4F2E0D1F1F1F}" destId="{2E7E6435-CE40-4E30-82FA-E3D1C4B6C383}" srcOrd="2" destOrd="0" parTransId="{B3A6B553-DD68-40ED-BDC2-BC9A80F72536}" sibTransId="{98704232-0F04-4053-B41B-310EA566FCF4}"/>
    <dgm:cxn modelId="{F31EA1CE-D94B-476C-9CC1-26A8335A5654}" type="presOf" srcId="{5DEB1E52-F5FF-46A6-A8DA-D35477075614}" destId="{4C73EC74-6C7C-44A1-8135-4B799ACA94D7}" srcOrd="0" destOrd="0" presId="urn:microsoft.com/office/officeart/2005/8/layout/cycle6"/>
    <dgm:cxn modelId="{FC00233C-3C13-41E2-8312-93EFF1211D1F}" srcId="{AB913367-7486-4024-A38C-4F2E0D1F1F1F}" destId="{725FC2BF-5D65-490B-80DC-14BD20D3E620}" srcOrd="3" destOrd="0" parTransId="{088D52FD-033D-4EC5-843A-93EEBF562CD9}" sibTransId="{B1789104-560B-4529-8B89-6B44E6D494FE}"/>
    <dgm:cxn modelId="{EE1A4DDE-C09E-4828-A823-098A225D732E}" type="presOf" srcId="{98704232-0F04-4053-B41B-310EA566FCF4}" destId="{74F2D112-5422-4245-A35B-6F8ADFB4821F}" srcOrd="0" destOrd="0" presId="urn:microsoft.com/office/officeart/2005/8/layout/cycle6"/>
    <dgm:cxn modelId="{0BC916BD-2D85-416D-A6DF-CDEF7FB2707D}" srcId="{AB913367-7486-4024-A38C-4F2E0D1F1F1F}" destId="{D847C65A-B011-479B-A9AB-631B58B1D204}" srcOrd="1" destOrd="0" parTransId="{7EC734DE-7E52-4501-A2DD-5780A9735012}" sibTransId="{49721D01-A355-42C1-92ED-762F6A4460F7}"/>
    <dgm:cxn modelId="{6F82CC39-5F86-49D1-B909-405B54278DD3}" type="presOf" srcId="{2E7E6435-CE40-4E30-82FA-E3D1C4B6C383}" destId="{1A145397-83EB-4B19-97FD-FDDC68B45C2C}" srcOrd="0" destOrd="0" presId="urn:microsoft.com/office/officeart/2005/8/layout/cycle6"/>
    <dgm:cxn modelId="{1A8FEC03-A32D-4B8D-9197-0E63D8DE2986}" type="presOf" srcId="{4EAF2FE3-BAAC-411A-990C-0C0E2231A689}" destId="{3533C85F-981D-472D-B3F4-6059A7D69C20}" srcOrd="0" destOrd="0" presId="urn:microsoft.com/office/officeart/2005/8/layout/cycle6"/>
    <dgm:cxn modelId="{BF1D19D8-29A2-42C9-892E-CE4B758B3893}" type="presOf" srcId="{B1789104-560B-4529-8B89-6B44E6D494FE}" destId="{F6B0CB54-ECEE-4AE3-B2F2-A47C19936DBD}" srcOrd="0" destOrd="0" presId="urn:microsoft.com/office/officeart/2005/8/layout/cycle6"/>
    <dgm:cxn modelId="{F4023669-1722-41F5-AB4F-407D92D54451}" type="presOf" srcId="{D847C65A-B011-479B-A9AB-631B58B1D204}" destId="{0E29D8EF-65AC-4A52-B0D6-46E137BEC81B}" srcOrd="0" destOrd="0" presId="urn:microsoft.com/office/officeart/2005/8/layout/cycle6"/>
    <dgm:cxn modelId="{1403F2C4-4676-4292-88E8-D32F96086AAF}" srcId="{AB913367-7486-4024-A38C-4F2E0D1F1F1F}" destId="{0D145679-9E5B-4B0F-84DD-2CE912E852DE}" srcOrd="4" destOrd="0" parTransId="{F66DE277-A44C-4865-91DA-2181F5D6C6FC}" sibTransId="{4EAF2FE3-BAAC-411A-990C-0C0E2231A689}"/>
    <dgm:cxn modelId="{990FFFB6-DF77-46E6-A977-80C14B7A1C0E}" type="presOf" srcId="{3578AFF7-E593-4DA9-85E9-61FC3CDD2B11}" destId="{9B6BE5A8-9FD2-4C7F-AE84-267E46C9D46A}" srcOrd="0" destOrd="0" presId="urn:microsoft.com/office/officeart/2005/8/layout/cycle6"/>
    <dgm:cxn modelId="{6B3E30F4-47FC-47C2-8355-B2F13FB5BD2B}" type="presParOf" srcId="{D58E8AF9-FF75-4A78-8D09-40551F9091C8}" destId="{4C73EC74-6C7C-44A1-8135-4B799ACA94D7}" srcOrd="0" destOrd="0" presId="urn:microsoft.com/office/officeart/2005/8/layout/cycle6"/>
    <dgm:cxn modelId="{B458877E-53DA-49D5-9F5D-E341D068E402}" type="presParOf" srcId="{D58E8AF9-FF75-4A78-8D09-40551F9091C8}" destId="{B43D858A-A2D0-4443-B5BE-43BCB2CE28C1}" srcOrd="1" destOrd="0" presId="urn:microsoft.com/office/officeart/2005/8/layout/cycle6"/>
    <dgm:cxn modelId="{A3B8392A-AB96-4298-8C6D-CBA9B16F2D23}" type="presParOf" srcId="{D58E8AF9-FF75-4A78-8D09-40551F9091C8}" destId="{9B6BE5A8-9FD2-4C7F-AE84-267E46C9D46A}" srcOrd="2" destOrd="0" presId="urn:microsoft.com/office/officeart/2005/8/layout/cycle6"/>
    <dgm:cxn modelId="{214ED609-1E52-42C3-B643-9D846C2253CA}" type="presParOf" srcId="{D58E8AF9-FF75-4A78-8D09-40551F9091C8}" destId="{0E29D8EF-65AC-4A52-B0D6-46E137BEC81B}" srcOrd="3" destOrd="0" presId="urn:microsoft.com/office/officeart/2005/8/layout/cycle6"/>
    <dgm:cxn modelId="{0F750C1D-B528-4D15-A875-CDB16BD8D5C7}" type="presParOf" srcId="{D58E8AF9-FF75-4A78-8D09-40551F9091C8}" destId="{110E2F10-685A-42D0-B89E-B1E1162DC3ED}" srcOrd="4" destOrd="0" presId="urn:microsoft.com/office/officeart/2005/8/layout/cycle6"/>
    <dgm:cxn modelId="{F2B5B46A-831B-462B-9FA4-99082925B7E9}" type="presParOf" srcId="{D58E8AF9-FF75-4A78-8D09-40551F9091C8}" destId="{8EE95AFB-0EAB-4427-918F-5596C9558EE0}" srcOrd="5" destOrd="0" presId="urn:microsoft.com/office/officeart/2005/8/layout/cycle6"/>
    <dgm:cxn modelId="{55985D6B-486A-41BA-B65C-D7E885D9D20C}" type="presParOf" srcId="{D58E8AF9-FF75-4A78-8D09-40551F9091C8}" destId="{1A145397-83EB-4B19-97FD-FDDC68B45C2C}" srcOrd="6" destOrd="0" presId="urn:microsoft.com/office/officeart/2005/8/layout/cycle6"/>
    <dgm:cxn modelId="{24DB00A5-5674-42D7-BAA4-EFA0F4158FB7}" type="presParOf" srcId="{D58E8AF9-FF75-4A78-8D09-40551F9091C8}" destId="{165BE273-C012-4B06-A165-4A54A377654C}" srcOrd="7" destOrd="0" presId="urn:microsoft.com/office/officeart/2005/8/layout/cycle6"/>
    <dgm:cxn modelId="{D9542D0E-8882-436E-BFF9-650194D4CA7D}" type="presParOf" srcId="{D58E8AF9-FF75-4A78-8D09-40551F9091C8}" destId="{74F2D112-5422-4245-A35B-6F8ADFB4821F}" srcOrd="8" destOrd="0" presId="urn:microsoft.com/office/officeart/2005/8/layout/cycle6"/>
    <dgm:cxn modelId="{409DF100-FC88-495D-B88F-210924A9107F}" type="presParOf" srcId="{D58E8AF9-FF75-4A78-8D09-40551F9091C8}" destId="{B284815B-70D6-4B40-8500-1B73BBF2A550}" srcOrd="9" destOrd="0" presId="urn:microsoft.com/office/officeart/2005/8/layout/cycle6"/>
    <dgm:cxn modelId="{13B3A09D-99F4-42DE-A8CA-CBB567A21ED3}" type="presParOf" srcId="{D58E8AF9-FF75-4A78-8D09-40551F9091C8}" destId="{85B1745D-B0AE-4F87-A799-B08413B67445}" srcOrd="10" destOrd="0" presId="urn:microsoft.com/office/officeart/2005/8/layout/cycle6"/>
    <dgm:cxn modelId="{2C19D7DB-4CE3-4FB3-AF25-A2DC2722C876}" type="presParOf" srcId="{D58E8AF9-FF75-4A78-8D09-40551F9091C8}" destId="{F6B0CB54-ECEE-4AE3-B2F2-A47C19936DBD}" srcOrd="11" destOrd="0" presId="urn:microsoft.com/office/officeart/2005/8/layout/cycle6"/>
    <dgm:cxn modelId="{CD41F85D-EB49-4F07-A8A7-309855CFAEDC}" type="presParOf" srcId="{D58E8AF9-FF75-4A78-8D09-40551F9091C8}" destId="{70F3C58F-0B50-4DAE-862A-AD2B3569B62D}" srcOrd="12" destOrd="0" presId="urn:microsoft.com/office/officeart/2005/8/layout/cycle6"/>
    <dgm:cxn modelId="{492FEA7F-A513-4A28-9C19-0AFEB2AB33BB}" type="presParOf" srcId="{D58E8AF9-FF75-4A78-8D09-40551F9091C8}" destId="{9F75AC87-68DF-4FC9-AD8E-C79197BC1548}" srcOrd="13" destOrd="0" presId="urn:microsoft.com/office/officeart/2005/8/layout/cycle6"/>
    <dgm:cxn modelId="{1AAE382F-156B-4431-ACE1-DB543B44A6A6}" type="presParOf" srcId="{D58E8AF9-FF75-4A78-8D09-40551F9091C8}" destId="{3533C85F-981D-472D-B3F4-6059A7D69C20}" srcOrd="14"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C5B633-D7DC-4F53-803B-AF8716F67404}"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7BF5E437-5F3D-4326-BE1B-348BAB2EAF78}">
      <dgm:prSet phldrT="[Text]"/>
      <dgm:spPr/>
      <dgm:t>
        <a:bodyPr/>
        <a:lstStyle/>
        <a:p>
          <a:r>
            <a:rPr lang="en-US" dirty="0"/>
            <a:t>1</a:t>
          </a:r>
        </a:p>
      </dgm:t>
    </dgm:pt>
    <dgm:pt modelId="{C41309CE-1D59-451E-9E01-514F4A1AA40F}" type="parTrans" cxnId="{6B5A05AC-DC65-4EB1-B933-4EC65F0FD0FD}">
      <dgm:prSet/>
      <dgm:spPr/>
      <dgm:t>
        <a:bodyPr/>
        <a:lstStyle/>
        <a:p>
          <a:endParaRPr lang="en-US"/>
        </a:p>
      </dgm:t>
    </dgm:pt>
    <dgm:pt modelId="{BF74381C-08DF-4F1E-A499-4E3CB6EBE768}" type="sibTrans" cxnId="{6B5A05AC-DC65-4EB1-B933-4EC65F0FD0FD}">
      <dgm:prSet/>
      <dgm:spPr/>
      <dgm:t>
        <a:bodyPr/>
        <a:lstStyle/>
        <a:p>
          <a:endParaRPr lang="en-US"/>
        </a:p>
      </dgm:t>
    </dgm:pt>
    <dgm:pt modelId="{047920C3-1003-4C57-8016-F7010E40D8E8}">
      <dgm:prSet phldrT="[Text]"/>
      <dgm:spPr/>
      <dgm:t>
        <a:bodyPr/>
        <a:lstStyle/>
        <a:p>
          <a:r>
            <a:rPr lang="en-US" dirty="0"/>
            <a:t>Commitment phase (of upper management and all employees)</a:t>
          </a:r>
        </a:p>
      </dgm:t>
    </dgm:pt>
    <dgm:pt modelId="{657CE909-930B-44D0-8B02-BAA88CE7F79C}" type="parTrans" cxnId="{0959134E-D6C7-4BC8-BE36-DBD8425B1DD1}">
      <dgm:prSet/>
      <dgm:spPr/>
      <dgm:t>
        <a:bodyPr/>
        <a:lstStyle/>
        <a:p>
          <a:endParaRPr lang="en-US"/>
        </a:p>
      </dgm:t>
    </dgm:pt>
    <dgm:pt modelId="{D5E13C25-9129-433E-8B8A-211C6436C06B}" type="sibTrans" cxnId="{0959134E-D6C7-4BC8-BE36-DBD8425B1DD1}">
      <dgm:prSet/>
      <dgm:spPr/>
      <dgm:t>
        <a:bodyPr/>
        <a:lstStyle/>
        <a:p>
          <a:endParaRPr lang="en-US"/>
        </a:p>
      </dgm:t>
    </dgm:pt>
    <dgm:pt modelId="{3DDB84A1-9AED-47B5-AD1B-447F31720FB1}">
      <dgm:prSet phldrT="[Text]"/>
      <dgm:spPr/>
      <dgm:t>
        <a:bodyPr/>
        <a:lstStyle/>
        <a:p>
          <a:r>
            <a:rPr lang="en-US" dirty="0"/>
            <a:t>2</a:t>
          </a:r>
        </a:p>
      </dgm:t>
    </dgm:pt>
    <dgm:pt modelId="{B989B453-D245-4FC6-B55D-263AE9007DF7}" type="parTrans" cxnId="{1D130E00-1EFE-4C6C-B938-AC423F0859B4}">
      <dgm:prSet/>
      <dgm:spPr/>
      <dgm:t>
        <a:bodyPr/>
        <a:lstStyle/>
        <a:p>
          <a:endParaRPr lang="en-US"/>
        </a:p>
      </dgm:t>
    </dgm:pt>
    <dgm:pt modelId="{EC429530-F078-4057-81F9-A0638A9F370D}" type="sibTrans" cxnId="{1D130E00-1EFE-4C6C-B938-AC423F0859B4}">
      <dgm:prSet/>
      <dgm:spPr/>
      <dgm:t>
        <a:bodyPr/>
        <a:lstStyle/>
        <a:p>
          <a:endParaRPr lang="en-US"/>
        </a:p>
      </dgm:t>
    </dgm:pt>
    <dgm:pt modelId="{A68C55E9-5ABE-41F6-9894-2589F0B31899}">
      <dgm:prSet phldrT="[Text]"/>
      <dgm:spPr/>
      <dgm:t>
        <a:bodyPr/>
        <a:lstStyle/>
        <a:p>
          <a:r>
            <a:rPr lang="en-US" dirty="0"/>
            <a:t>Planning and organizing phase</a:t>
          </a:r>
        </a:p>
      </dgm:t>
    </dgm:pt>
    <dgm:pt modelId="{7ACD4016-520A-4856-9484-294D270F21D6}" type="parTrans" cxnId="{A42E3A49-7E92-479C-A869-6ED9333C50DA}">
      <dgm:prSet/>
      <dgm:spPr/>
      <dgm:t>
        <a:bodyPr/>
        <a:lstStyle/>
        <a:p>
          <a:endParaRPr lang="en-US"/>
        </a:p>
      </dgm:t>
    </dgm:pt>
    <dgm:pt modelId="{66C2E21A-F5C0-4ADE-BB60-F9B923D5356E}" type="sibTrans" cxnId="{A42E3A49-7E92-479C-A869-6ED9333C50DA}">
      <dgm:prSet/>
      <dgm:spPr/>
      <dgm:t>
        <a:bodyPr/>
        <a:lstStyle/>
        <a:p>
          <a:endParaRPr lang="en-US"/>
        </a:p>
      </dgm:t>
    </dgm:pt>
    <dgm:pt modelId="{33864A14-19CD-4740-9C3F-3249329C27D9}">
      <dgm:prSet phldrT="[Text]"/>
      <dgm:spPr/>
      <dgm:t>
        <a:bodyPr/>
        <a:lstStyle/>
        <a:p>
          <a:r>
            <a:rPr lang="en-US" dirty="0"/>
            <a:t>3</a:t>
          </a:r>
        </a:p>
      </dgm:t>
    </dgm:pt>
    <dgm:pt modelId="{85C8E5B3-A8F9-40C8-9E84-911B86BB31B3}" type="parTrans" cxnId="{44382975-2AC5-40C2-B9D0-CC64BD76B70B}">
      <dgm:prSet/>
      <dgm:spPr/>
      <dgm:t>
        <a:bodyPr/>
        <a:lstStyle/>
        <a:p>
          <a:endParaRPr lang="en-US"/>
        </a:p>
      </dgm:t>
    </dgm:pt>
    <dgm:pt modelId="{E16D390A-486A-4577-9109-CEBEF984BE8A}" type="sibTrans" cxnId="{44382975-2AC5-40C2-B9D0-CC64BD76B70B}">
      <dgm:prSet/>
      <dgm:spPr/>
      <dgm:t>
        <a:bodyPr/>
        <a:lstStyle/>
        <a:p>
          <a:endParaRPr lang="en-US"/>
        </a:p>
      </dgm:t>
    </dgm:pt>
    <dgm:pt modelId="{B8F504C3-712F-4FDC-9FE1-2BE81F41714D}">
      <dgm:prSet phldrT="[Text]"/>
      <dgm:spPr/>
      <dgm:t>
        <a:bodyPr/>
        <a:lstStyle/>
        <a:p>
          <a:r>
            <a:rPr lang="en-US" dirty="0"/>
            <a:t>Doing and implementation phase</a:t>
          </a:r>
        </a:p>
      </dgm:t>
    </dgm:pt>
    <dgm:pt modelId="{9FE615AD-8B0F-4FA1-9420-9278E5AD5927}" type="parTrans" cxnId="{E5597709-14D6-468C-8E0A-05910D547F93}">
      <dgm:prSet/>
      <dgm:spPr/>
      <dgm:t>
        <a:bodyPr/>
        <a:lstStyle/>
        <a:p>
          <a:endParaRPr lang="en-US"/>
        </a:p>
      </dgm:t>
    </dgm:pt>
    <dgm:pt modelId="{7CAE8AA7-D068-4357-87FF-C6870CAC6E6D}" type="sibTrans" cxnId="{E5597709-14D6-468C-8E0A-05910D547F93}">
      <dgm:prSet/>
      <dgm:spPr/>
      <dgm:t>
        <a:bodyPr/>
        <a:lstStyle/>
        <a:p>
          <a:endParaRPr lang="en-US"/>
        </a:p>
      </dgm:t>
    </dgm:pt>
    <dgm:pt modelId="{4FAB502B-7574-44FF-9EB8-CD68C7B5C854}">
      <dgm:prSet/>
      <dgm:spPr/>
      <dgm:t>
        <a:bodyPr/>
        <a:lstStyle/>
        <a:p>
          <a:r>
            <a:rPr lang="en-US" dirty="0"/>
            <a:t>4</a:t>
          </a:r>
        </a:p>
      </dgm:t>
    </dgm:pt>
    <dgm:pt modelId="{B9CB9ED1-541C-4D20-9D22-944725C02FC3}" type="parTrans" cxnId="{CD473E96-3F5D-4BEA-8DDD-749D94B636FB}">
      <dgm:prSet/>
      <dgm:spPr/>
      <dgm:t>
        <a:bodyPr/>
        <a:lstStyle/>
        <a:p>
          <a:endParaRPr lang="en-US"/>
        </a:p>
      </dgm:t>
    </dgm:pt>
    <dgm:pt modelId="{B90A3EF3-F17C-416D-AE48-1E28699FE848}" type="sibTrans" cxnId="{CD473E96-3F5D-4BEA-8DDD-749D94B636FB}">
      <dgm:prSet/>
      <dgm:spPr/>
      <dgm:t>
        <a:bodyPr/>
        <a:lstStyle/>
        <a:p>
          <a:endParaRPr lang="en-US"/>
        </a:p>
      </dgm:t>
    </dgm:pt>
    <dgm:pt modelId="{331A9D21-67F8-4FF6-A578-98ECEB1903E2}">
      <dgm:prSet/>
      <dgm:spPr/>
      <dgm:t>
        <a:bodyPr/>
        <a:lstStyle/>
        <a:p>
          <a:r>
            <a:rPr lang="en-US"/>
            <a:t>Checking phase</a:t>
          </a:r>
        </a:p>
      </dgm:t>
    </dgm:pt>
    <dgm:pt modelId="{577E8E78-45CE-4A84-BCC0-8EF6F6EDEC65}" type="parTrans" cxnId="{50265D24-D364-4D06-8B33-84F54469FE01}">
      <dgm:prSet/>
      <dgm:spPr/>
      <dgm:t>
        <a:bodyPr/>
        <a:lstStyle/>
        <a:p>
          <a:endParaRPr lang="en-US"/>
        </a:p>
      </dgm:t>
    </dgm:pt>
    <dgm:pt modelId="{0621070F-8ECE-4654-8769-F35D786E409C}" type="sibTrans" cxnId="{50265D24-D364-4D06-8B33-84F54469FE01}">
      <dgm:prSet/>
      <dgm:spPr/>
      <dgm:t>
        <a:bodyPr/>
        <a:lstStyle/>
        <a:p>
          <a:endParaRPr lang="en-US"/>
        </a:p>
      </dgm:t>
    </dgm:pt>
    <dgm:pt modelId="{0FE6A500-EDFF-490F-850A-C6781D342820}" type="pres">
      <dgm:prSet presAssocID="{61C5B633-D7DC-4F53-803B-AF8716F67404}" presName="linearFlow" presStyleCnt="0">
        <dgm:presLayoutVars>
          <dgm:dir/>
          <dgm:animLvl val="lvl"/>
          <dgm:resizeHandles val="exact"/>
        </dgm:presLayoutVars>
      </dgm:prSet>
      <dgm:spPr/>
      <dgm:t>
        <a:bodyPr/>
        <a:lstStyle/>
        <a:p>
          <a:endParaRPr lang="mk-MK"/>
        </a:p>
      </dgm:t>
    </dgm:pt>
    <dgm:pt modelId="{B836C4C6-5784-4E09-A826-68EE7E91731F}" type="pres">
      <dgm:prSet presAssocID="{7BF5E437-5F3D-4326-BE1B-348BAB2EAF78}" presName="composite" presStyleCnt="0"/>
      <dgm:spPr/>
    </dgm:pt>
    <dgm:pt modelId="{39A9E0D2-1CE5-4DDB-81F9-152E338A7243}" type="pres">
      <dgm:prSet presAssocID="{7BF5E437-5F3D-4326-BE1B-348BAB2EAF78}" presName="parentText" presStyleLbl="alignNode1" presStyleIdx="0" presStyleCnt="4">
        <dgm:presLayoutVars>
          <dgm:chMax val="1"/>
          <dgm:bulletEnabled val="1"/>
        </dgm:presLayoutVars>
      </dgm:prSet>
      <dgm:spPr/>
      <dgm:t>
        <a:bodyPr/>
        <a:lstStyle/>
        <a:p>
          <a:endParaRPr lang="mk-MK"/>
        </a:p>
      </dgm:t>
    </dgm:pt>
    <dgm:pt modelId="{FC7FC6B7-83F3-48DC-B405-444287643CBE}" type="pres">
      <dgm:prSet presAssocID="{7BF5E437-5F3D-4326-BE1B-348BAB2EAF78}" presName="descendantText" presStyleLbl="alignAcc1" presStyleIdx="0" presStyleCnt="4">
        <dgm:presLayoutVars>
          <dgm:bulletEnabled val="1"/>
        </dgm:presLayoutVars>
      </dgm:prSet>
      <dgm:spPr/>
      <dgm:t>
        <a:bodyPr/>
        <a:lstStyle/>
        <a:p>
          <a:endParaRPr lang="mk-MK"/>
        </a:p>
      </dgm:t>
    </dgm:pt>
    <dgm:pt modelId="{F621218F-2522-4599-A9B2-693149EAC143}" type="pres">
      <dgm:prSet presAssocID="{BF74381C-08DF-4F1E-A499-4E3CB6EBE768}" presName="sp" presStyleCnt="0"/>
      <dgm:spPr/>
    </dgm:pt>
    <dgm:pt modelId="{18FFAD1E-37AB-45C0-9DF6-F35884EED406}" type="pres">
      <dgm:prSet presAssocID="{3DDB84A1-9AED-47B5-AD1B-447F31720FB1}" presName="composite" presStyleCnt="0"/>
      <dgm:spPr/>
    </dgm:pt>
    <dgm:pt modelId="{352D357A-7B09-4127-A211-11429793988E}" type="pres">
      <dgm:prSet presAssocID="{3DDB84A1-9AED-47B5-AD1B-447F31720FB1}" presName="parentText" presStyleLbl="alignNode1" presStyleIdx="1" presStyleCnt="4">
        <dgm:presLayoutVars>
          <dgm:chMax val="1"/>
          <dgm:bulletEnabled val="1"/>
        </dgm:presLayoutVars>
      </dgm:prSet>
      <dgm:spPr/>
      <dgm:t>
        <a:bodyPr/>
        <a:lstStyle/>
        <a:p>
          <a:endParaRPr lang="mk-MK"/>
        </a:p>
      </dgm:t>
    </dgm:pt>
    <dgm:pt modelId="{4770C2E9-C6C0-4BF4-841A-C95EDDA94D74}" type="pres">
      <dgm:prSet presAssocID="{3DDB84A1-9AED-47B5-AD1B-447F31720FB1}" presName="descendantText" presStyleLbl="alignAcc1" presStyleIdx="1" presStyleCnt="4">
        <dgm:presLayoutVars>
          <dgm:bulletEnabled val="1"/>
        </dgm:presLayoutVars>
      </dgm:prSet>
      <dgm:spPr/>
      <dgm:t>
        <a:bodyPr/>
        <a:lstStyle/>
        <a:p>
          <a:endParaRPr lang="mk-MK"/>
        </a:p>
      </dgm:t>
    </dgm:pt>
    <dgm:pt modelId="{25B11A15-A364-49F2-A893-8CA5BAEDBD9E}" type="pres">
      <dgm:prSet presAssocID="{EC429530-F078-4057-81F9-A0638A9F370D}" presName="sp" presStyleCnt="0"/>
      <dgm:spPr/>
    </dgm:pt>
    <dgm:pt modelId="{C95EE71D-6BD3-4752-8FC6-E8806FDAD20E}" type="pres">
      <dgm:prSet presAssocID="{33864A14-19CD-4740-9C3F-3249329C27D9}" presName="composite" presStyleCnt="0"/>
      <dgm:spPr/>
    </dgm:pt>
    <dgm:pt modelId="{F638EB48-3CE5-4F8D-B0BF-219FD87E6687}" type="pres">
      <dgm:prSet presAssocID="{33864A14-19CD-4740-9C3F-3249329C27D9}" presName="parentText" presStyleLbl="alignNode1" presStyleIdx="2" presStyleCnt="4">
        <dgm:presLayoutVars>
          <dgm:chMax val="1"/>
          <dgm:bulletEnabled val="1"/>
        </dgm:presLayoutVars>
      </dgm:prSet>
      <dgm:spPr/>
      <dgm:t>
        <a:bodyPr/>
        <a:lstStyle/>
        <a:p>
          <a:endParaRPr lang="mk-MK"/>
        </a:p>
      </dgm:t>
    </dgm:pt>
    <dgm:pt modelId="{DB3983AA-30FE-4A2A-AC42-AA2EC6F7CD7B}" type="pres">
      <dgm:prSet presAssocID="{33864A14-19CD-4740-9C3F-3249329C27D9}" presName="descendantText" presStyleLbl="alignAcc1" presStyleIdx="2" presStyleCnt="4">
        <dgm:presLayoutVars>
          <dgm:bulletEnabled val="1"/>
        </dgm:presLayoutVars>
      </dgm:prSet>
      <dgm:spPr/>
      <dgm:t>
        <a:bodyPr/>
        <a:lstStyle/>
        <a:p>
          <a:endParaRPr lang="mk-MK"/>
        </a:p>
      </dgm:t>
    </dgm:pt>
    <dgm:pt modelId="{964DCFCC-35CE-4DA5-8048-D33F8BEDF9BC}" type="pres">
      <dgm:prSet presAssocID="{E16D390A-486A-4577-9109-CEBEF984BE8A}" presName="sp" presStyleCnt="0"/>
      <dgm:spPr/>
    </dgm:pt>
    <dgm:pt modelId="{2275C0FE-C666-4052-A603-5D9DEB64AC92}" type="pres">
      <dgm:prSet presAssocID="{4FAB502B-7574-44FF-9EB8-CD68C7B5C854}" presName="composite" presStyleCnt="0"/>
      <dgm:spPr/>
    </dgm:pt>
    <dgm:pt modelId="{8384291E-3C81-48E4-A5D7-13756561B58C}" type="pres">
      <dgm:prSet presAssocID="{4FAB502B-7574-44FF-9EB8-CD68C7B5C854}" presName="parentText" presStyleLbl="alignNode1" presStyleIdx="3" presStyleCnt="4">
        <dgm:presLayoutVars>
          <dgm:chMax val="1"/>
          <dgm:bulletEnabled val="1"/>
        </dgm:presLayoutVars>
      </dgm:prSet>
      <dgm:spPr/>
      <dgm:t>
        <a:bodyPr/>
        <a:lstStyle/>
        <a:p>
          <a:endParaRPr lang="mk-MK"/>
        </a:p>
      </dgm:t>
    </dgm:pt>
    <dgm:pt modelId="{88B452D9-25B1-4764-A6F8-AAF1BFAF37FD}" type="pres">
      <dgm:prSet presAssocID="{4FAB502B-7574-44FF-9EB8-CD68C7B5C854}" presName="descendantText" presStyleLbl="alignAcc1" presStyleIdx="3" presStyleCnt="4">
        <dgm:presLayoutVars>
          <dgm:bulletEnabled val="1"/>
        </dgm:presLayoutVars>
      </dgm:prSet>
      <dgm:spPr/>
      <dgm:t>
        <a:bodyPr/>
        <a:lstStyle/>
        <a:p>
          <a:endParaRPr lang="mk-MK"/>
        </a:p>
      </dgm:t>
    </dgm:pt>
  </dgm:ptLst>
  <dgm:cxnLst>
    <dgm:cxn modelId="{1D130E00-1EFE-4C6C-B938-AC423F0859B4}" srcId="{61C5B633-D7DC-4F53-803B-AF8716F67404}" destId="{3DDB84A1-9AED-47B5-AD1B-447F31720FB1}" srcOrd="1" destOrd="0" parTransId="{B989B453-D245-4FC6-B55D-263AE9007DF7}" sibTransId="{EC429530-F078-4057-81F9-A0638A9F370D}"/>
    <dgm:cxn modelId="{5F48C204-DD4E-495B-BA80-1E85929F9763}" type="presOf" srcId="{61C5B633-D7DC-4F53-803B-AF8716F67404}" destId="{0FE6A500-EDFF-490F-850A-C6781D342820}" srcOrd="0" destOrd="0" presId="urn:microsoft.com/office/officeart/2005/8/layout/chevron2"/>
    <dgm:cxn modelId="{0959134E-D6C7-4BC8-BE36-DBD8425B1DD1}" srcId="{7BF5E437-5F3D-4326-BE1B-348BAB2EAF78}" destId="{047920C3-1003-4C57-8016-F7010E40D8E8}" srcOrd="0" destOrd="0" parTransId="{657CE909-930B-44D0-8B02-BAA88CE7F79C}" sibTransId="{D5E13C25-9129-433E-8B8A-211C6436C06B}"/>
    <dgm:cxn modelId="{A42E3A49-7E92-479C-A869-6ED9333C50DA}" srcId="{3DDB84A1-9AED-47B5-AD1B-447F31720FB1}" destId="{A68C55E9-5ABE-41F6-9894-2589F0B31899}" srcOrd="0" destOrd="0" parTransId="{7ACD4016-520A-4856-9484-294D270F21D6}" sibTransId="{66C2E21A-F5C0-4ADE-BB60-F9B923D5356E}"/>
    <dgm:cxn modelId="{BC4EF402-DFEA-4E2A-8E34-377ADB58A201}" type="presOf" srcId="{331A9D21-67F8-4FF6-A578-98ECEB1903E2}" destId="{88B452D9-25B1-4764-A6F8-AAF1BFAF37FD}" srcOrd="0" destOrd="0" presId="urn:microsoft.com/office/officeart/2005/8/layout/chevron2"/>
    <dgm:cxn modelId="{D2499100-2EA5-4A3D-B23A-53AB0A2EC3F4}" type="presOf" srcId="{047920C3-1003-4C57-8016-F7010E40D8E8}" destId="{FC7FC6B7-83F3-48DC-B405-444287643CBE}" srcOrd="0" destOrd="0" presId="urn:microsoft.com/office/officeart/2005/8/layout/chevron2"/>
    <dgm:cxn modelId="{DF4B12F9-98D9-4A49-B593-E62177498EF8}" type="presOf" srcId="{4FAB502B-7574-44FF-9EB8-CD68C7B5C854}" destId="{8384291E-3C81-48E4-A5D7-13756561B58C}" srcOrd="0" destOrd="0" presId="urn:microsoft.com/office/officeart/2005/8/layout/chevron2"/>
    <dgm:cxn modelId="{64B45A64-68CF-44D8-A6C1-947D92883878}" type="presOf" srcId="{A68C55E9-5ABE-41F6-9894-2589F0B31899}" destId="{4770C2E9-C6C0-4BF4-841A-C95EDDA94D74}" srcOrd="0" destOrd="0" presId="urn:microsoft.com/office/officeart/2005/8/layout/chevron2"/>
    <dgm:cxn modelId="{50265D24-D364-4D06-8B33-84F54469FE01}" srcId="{4FAB502B-7574-44FF-9EB8-CD68C7B5C854}" destId="{331A9D21-67F8-4FF6-A578-98ECEB1903E2}" srcOrd="0" destOrd="0" parTransId="{577E8E78-45CE-4A84-BCC0-8EF6F6EDEC65}" sibTransId="{0621070F-8ECE-4654-8769-F35D786E409C}"/>
    <dgm:cxn modelId="{E5597709-14D6-468C-8E0A-05910D547F93}" srcId="{33864A14-19CD-4740-9C3F-3249329C27D9}" destId="{B8F504C3-712F-4FDC-9FE1-2BE81F41714D}" srcOrd="0" destOrd="0" parTransId="{9FE615AD-8B0F-4FA1-9420-9278E5AD5927}" sibTransId="{7CAE8AA7-D068-4357-87FF-C6870CAC6E6D}"/>
    <dgm:cxn modelId="{6B5A05AC-DC65-4EB1-B933-4EC65F0FD0FD}" srcId="{61C5B633-D7DC-4F53-803B-AF8716F67404}" destId="{7BF5E437-5F3D-4326-BE1B-348BAB2EAF78}" srcOrd="0" destOrd="0" parTransId="{C41309CE-1D59-451E-9E01-514F4A1AA40F}" sibTransId="{BF74381C-08DF-4F1E-A499-4E3CB6EBE768}"/>
    <dgm:cxn modelId="{BDAAFF81-CD7B-4108-A42C-ED9CA6D112F8}" type="presOf" srcId="{B8F504C3-712F-4FDC-9FE1-2BE81F41714D}" destId="{DB3983AA-30FE-4A2A-AC42-AA2EC6F7CD7B}" srcOrd="0" destOrd="0" presId="urn:microsoft.com/office/officeart/2005/8/layout/chevron2"/>
    <dgm:cxn modelId="{A676E1D8-A113-40EC-A5FA-3BDC25B51611}" type="presOf" srcId="{3DDB84A1-9AED-47B5-AD1B-447F31720FB1}" destId="{352D357A-7B09-4127-A211-11429793988E}" srcOrd="0" destOrd="0" presId="urn:microsoft.com/office/officeart/2005/8/layout/chevron2"/>
    <dgm:cxn modelId="{8FD5A71D-7AA9-4CD5-A8DF-875CEB7E660E}" type="presOf" srcId="{7BF5E437-5F3D-4326-BE1B-348BAB2EAF78}" destId="{39A9E0D2-1CE5-4DDB-81F9-152E338A7243}" srcOrd="0" destOrd="0" presId="urn:microsoft.com/office/officeart/2005/8/layout/chevron2"/>
    <dgm:cxn modelId="{65E415A9-B16B-43E9-9C9C-5DB32A854B2F}" type="presOf" srcId="{33864A14-19CD-4740-9C3F-3249329C27D9}" destId="{F638EB48-3CE5-4F8D-B0BF-219FD87E6687}" srcOrd="0" destOrd="0" presId="urn:microsoft.com/office/officeart/2005/8/layout/chevron2"/>
    <dgm:cxn modelId="{CD473E96-3F5D-4BEA-8DDD-749D94B636FB}" srcId="{61C5B633-D7DC-4F53-803B-AF8716F67404}" destId="{4FAB502B-7574-44FF-9EB8-CD68C7B5C854}" srcOrd="3" destOrd="0" parTransId="{B9CB9ED1-541C-4D20-9D22-944725C02FC3}" sibTransId="{B90A3EF3-F17C-416D-AE48-1E28699FE848}"/>
    <dgm:cxn modelId="{44382975-2AC5-40C2-B9D0-CC64BD76B70B}" srcId="{61C5B633-D7DC-4F53-803B-AF8716F67404}" destId="{33864A14-19CD-4740-9C3F-3249329C27D9}" srcOrd="2" destOrd="0" parTransId="{85C8E5B3-A8F9-40C8-9E84-911B86BB31B3}" sibTransId="{E16D390A-486A-4577-9109-CEBEF984BE8A}"/>
    <dgm:cxn modelId="{ADCC4D6B-3E06-451B-B391-CB8D2A503448}" type="presParOf" srcId="{0FE6A500-EDFF-490F-850A-C6781D342820}" destId="{B836C4C6-5784-4E09-A826-68EE7E91731F}" srcOrd="0" destOrd="0" presId="urn:microsoft.com/office/officeart/2005/8/layout/chevron2"/>
    <dgm:cxn modelId="{0E8D7DA0-8377-4CB5-B33C-F5012E37EAF3}" type="presParOf" srcId="{B836C4C6-5784-4E09-A826-68EE7E91731F}" destId="{39A9E0D2-1CE5-4DDB-81F9-152E338A7243}" srcOrd="0" destOrd="0" presId="urn:microsoft.com/office/officeart/2005/8/layout/chevron2"/>
    <dgm:cxn modelId="{B946453A-AADB-4D5F-91CB-D1406045FA35}" type="presParOf" srcId="{B836C4C6-5784-4E09-A826-68EE7E91731F}" destId="{FC7FC6B7-83F3-48DC-B405-444287643CBE}" srcOrd="1" destOrd="0" presId="urn:microsoft.com/office/officeart/2005/8/layout/chevron2"/>
    <dgm:cxn modelId="{F8E7455C-D15B-44B5-810C-43E7313996A7}" type="presParOf" srcId="{0FE6A500-EDFF-490F-850A-C6781D342820}" destId="{F621218F-2522-4599-A9B2-693149EAC143}" srcOrd="1" destOrd="0" presId="urn:microsoft.com/office/officeart/2005/8/layout/chevron2"/>
    <dgm:cxn modelId="{553DC074-E252-494B-999E-47C629FD4202}" type="presParOf" srcId="{0FE6A500-EDFF-490F-850A-C6781D342820}" destId="{18FFAD1E-37AB-45C0-9DF6-F35884EED406}" srcOrd="2" destOrd="0" presId="urn:microsoft.com/office/officeart/2005/8/layout/chevron2"/>
    <dgm:cxn modelId="{A763D6D5-B67B-4D62-A2B0-85C08AF7B877}" type="presParOf" srcId="{18FFAD1E-37AB-45C0-9DF6-F35884EED406}" destId="{352D357A-7B09-4127-A211-11429793988E}" srcOrd="0" destOrd="0" presId="urn:microsoft.com/office/officeart/2005/8/layout/chevron2"/>
    <dgm:cxn modelId="{4091F92F-21CF-41C7-952B-61A1F03D94CD}" type="presParOf" srcId="{18FFAD1E-37AB-45C0-9DF6-F35884EED406}" destId="{4770C2E9-C6C0-4BF4-841A-C95EDDA94D74}" srcOrd="1" destOrd="0" presId="urn:microsoft.com/office/officeart/2005/8/layout/chevron2"/>
    <dgm:cxn modelId="{A5911C58-85B5-417C-9CFA-E1676AD7558D}" type="presParOf" srcId="{0FE6A500-EDFF-490F-850A-C6781D342820}" destId="{25B11A15-A364-49F2-A893-8CA5BAEDBD9E}" srcOrd="3" destOrd="0" presId="urn:microsoft.com/office/officeart/2005/8/layout/chevron2"/>
    <dgm:cxn modelId="{9A813CF8-D75E-488C-B410-8302052087A6}" type="presParOf" srcId="{0FE6A500-EDFF-490F-850A-C6781D342820}" destId="{C95EE71D-6BD3-4752-8FC6-E8806FDAD20E}" srcOrd="4" destOrd="0" presId="urn:microsoft.com/office/officeart/2005/8/layout/chevron2"/>
    <dgm:cxn modelId="{EC7C6775-CF87-4D51-A32C-70EBFD10CEC5}" type="presParOf" srcId="{C95EE71D-6BD3-4752-8FC6-E8806FDAD20E}" destId="{F638EB48-3CE5-4F8D-B0BF-219FD87E6687}" srcOrd="0" destOrd="0" presId="urn:microsoft.com/office/officeart/2005/8/layout/chevron2"/>
    <dgm:cxn modelId="{95B74213-0E18-4198-8427-F42C15988501}" type="presParOf" srcId="{C95EE71D-6BD3-4752-8FC6-E8806FDAD20E}" destId="{DB3983AA-30FE-4A2A-AC42-AA2EC6F7CD7B}" srcOrd="1" destOrd="0" presId="urn:microsoft.com/office/officeart/2005/8/layout/chevron2"/>
    <dgm:cxn modelId="{120B6D71-90F2-437A-9E64-20C84FBBC87A}" type="presParOf" srcId="{0FE6A500-EDFF-490F-850A-C6781D342820}" destId="{964DCFCC-35CE-4DA5-8048-D33F8BEDF9BC}" srcOrd="5" destOrd="0" presId="urn:microsoft.com/office/officeart/2005/8/layout/chevron2"/>
    <dgm:cxn modelId="{05E0F8BB-1345-43C1-8496-5D38E35F771C}" type="presParOf" srcId="{0FE6A500-EDFF-490F-850A-C6781D342820}" destId="{2275C0FE-C666-4052-A603-5D9DEB64AC92}" srcOrd="6" destOrd="0" presId="urn:microsoft.com/office/officeart/2005/8/layout/chevron2"/>
    <dgm:cxn modelId="{B83600F0-2889-462C-8FEE-B1DC2F5B783D}" type="presParOf" srcId="{2275C0FE-C666-4052-A603-5D9DEB64AC92}" destId="{8384291E-3C81-48E4-A5D7-13756561B58C}" srcOrd="0" destOrd="0" presId="urn:microsoft.com/office/officeart/2005/8/layout/chevron2"/>
    <dgm:cxn modelId="{AB19CEEC-74EC-40E4-A908-FCC8B68CB7E1}" type="presParOf" srcId="{2275C0FE-C666-4052-A603-5D9DEB64AC92}" destId="{88B452D9-25B1-4764-A6F8-AAF1BFAF37FD}"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C73EC74-6C7C-44A1-8135-4B799ACA94D7}">
      <dsp:nvSpPr>
        <dsp:cNvPr id="0" name=""/>
        <dsp:cNvSpPr/>
      </dsp:nvSpPr>
      <dsp:spPr>
        <a:xfrm>
          <a:off x="2923950" y="816"/>
          <a:ext cx="1159998" cy="7539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Planning and organization</a:t>
          </a:r>
          <a:endParaRPr lang="mk-MK" sz="900" kern="1200" dirty="0"/>
        </a:p>
      </dsp:txBody>
      <dsp:txXfrm>
        <a:off x="2923950" y="816"/>
        <a:ext cx="1159998" cy="753999"/>
      </dsp:txXfrm>
    </dsp:sp>
    <dsp:sp modelId="{9B6BE5A8-9FD2-4C7F-AE84-267E46C9D46A}">
      <dsp:nvSpPr>
        <dsp:cNvPr id="0" name=""/>
        <dsp:cNvSpPr/>
      </dsp:nvSpPr>
      <dsp:spPr>
        <a:xfrm>
          <a:off x="1997124" y="377815"/>
          <a:ext cx="3013650" cy="3013650"/>
        </a:xfrm>
        <a:custGeom>
          <a:avLst/>
          <a:gdLst/>
          <a:ahLst/>
          <a:cxnLst/>
          <a:rect l="0" t="0" r="0" b="0"/>
          <a:pathLst>
            <a:path>
              <a:moveTo>
                <a:pt x="2094798" y="119450"/>
              </a:moveTo>
              <a:arcTo wR="1506825" hR="1506825" stAng="17578042" swAng="1962145"/>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E29D8EF-65AC-4A52-B0D6-46E137BEC81B}">
      <dsp:nvSpPr>
        <dsp:cNvPr id="0" name=""/>
        <dsp:cNvSpPr/>
      </dsp:nvSpPr>
      <dsp:spPr>
        <a:xfrm>
          <a:off x="4357025" y="1042006"/>
          <a:ext cx="1159998" cy="7539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Initial (preliminary) grade</a:t>
          </a:r>
          <a:endParaRPr lang="mk-MK" sz="900" kern="1200" dirty="0"/>
        </a:p>
      </dsp:txBody>
      <dsp:txXfrm>
        <a:off x="4357025" y="1042006"/>
        <a:ext cx="1159998" cy="753999"/>
      </dsp:txXfrm>
    </dsp:sp>
    <dsp:sp modelId="{8EE95AFB-0EAB-4427-918F-5596C9558EE0}">
      <dsp:nvSpPr>
        <dsp:cNvPr id="0" name=""/>
        <dsp:cNvSpPr/>
      </dsp:nvSpPr>
      <dsp:spPr>
        <a:xfrm>
          <a:off x="1997124" y="377815"/>
          <a:ext cx="3013650" cy="3013650"/>
        </a:xfrm>
        <a:custGeom>
          <a:avLst/>
          <a:gdLst/>
          <a:ahLst/>
          <a:cxnLst/>
          <a:rect l="0" t="0" r="0" b="0"/>
          <a:pathLst>
            <a:path>
              <a:moveTo>
                <a:pt x="3011577" y="1427824"/>
              </a:moveTo>
              <a:arcTo wR="1506825" hR="1506825" stAng="21419680" swAng="2196770"/>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A145397-83EB-4B19-97FD-FDDC68B45C2C}">
      <dsp:nvSpPr>
        <dsp:cNvPr id="0" name=""/>
        <dsp:cNvSpPr/>
      </dsp:nvSpPr>
      <dsp:spPr>
        <a:xfrm>
          <a:off x="3809639" y="2726688"/>
          <a:ext cx="1159998" cy="7539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Detailed grade</a:t>
          </a:r>
          <a:endParaRPr lang="mk-MK" sz="900" kern="1200" dirty="0"/>
        </a:p>
      </dsp:txBody>
      <dsp:txXfrm>
        <a:off x="3809639" y="2726688"/>
        <a:ext cx="1159998" cy="753999"/>
      </dsp:txXfrm>
    </dsp:sp>
    <dsp:sp modelId="{74F2D112-5422-4245-A35B-6F8ADFB4821F}">
      <dsp:nvSpPr>
        <dsp:cNvPr id="0" name=""/>
        <dsp:cNvSpPr/>
      </dsp:nvSpPr>
      <dsp:spPr>
        <a:xfrm>
          <a:off x="1997124" y="377815"/>
          <a:ext cx="3013650" cy="3013650"/>
        </a:xfrm>
        <a:custGeom>
          <a:avLst/>
          <a:gdLst/>
          <a:ahLst/>
          <a:cxnLst/>
          <a:rect l="0" t="0" r="0" b="0"/>
          <a:pathLst>
            <a:path>
              <a:moveTo>
                <a:pt x="1806525" y="2983544"/>
              </a:moveTo>
              <a:arcTo wR="1506825" hR="1506825" stAng="4711657" swAng="1376686"/>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284815B-70D6-4B40-8500-1B73BBF2A550}">
      <dsp:nvSpPr>
        <dsp:cNvPr id="0" name=""/>
        <dsp:cNvSpPr/>
      </dsp:nvSpPr>
      <dsp:spPr>
        <a:xfrm>
          <a:off x="2038260" y="2726688"/>
          <a:ext cx="1159998" cy="7539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Analysis of feasibility</a:t>
          </a:r>
          <a:endParaRPr lang="mk-MK" sz="900" kern="1200" dirty="0"/>
        </a:p>
      </dsp:txBody>
      <dsp:txXfrm>
        <a:off x="2038260" y="2726688"/>
        <a:ext cx="1159998" cy="753999"/>
      </dsp:txXfrm>
    </dsp:sp>
    <dsp:sp modelId="{F6B0CB54-ECEE-4AE3-B2F2-A47C19936DBD}">
      <dsp:nvSpPr>
        <dsp:cNvPr id="0" name=""/>
        <dsp:cNvSpPr/>
      </dsp:nvSpPr>
      <dsp:spPr>
        <a:xfrm>
          <a:off x="1997124" y="377815"/>
          <a:ext cx="3013650" cy="3013650"/>
        </a:xfrm>
        <a:custGeom>
          <a:avLst/>
          <a:gdLst/>
          <a:ahLst/>
          <a:cxnLst/>
          <a:rect l="0" t="0" r="0" b="0"/>
          <a:pathLst>
            <a:path>
              <a:moveTo>
                <a:pt x="251867" y="2340853"/>
              </a:moveTo>
              <a:arcTo wR="1506825" hR="1506825" stAng="8783550" swAng="2196770"/>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0F3C58F-0B50-4DAE-862A-AD2B3569B62D}">
      <dsp:nvSpPr>
        <dsp:cNvPr id="0" name=""/>
        <dsp:cNvSpPr/>
      </dsp:nvSpPr>
      <dsp:spPr>
        <a:xfrm>
          <a:off x="1490874" y="1042006"/>
          <a:ext cx="1159998" cy="7539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Implementation and continuous implementation</a:t>
          </a:r>
          <a:endParaRPr lang="mk-MK" sz="900" kern="1200" dirty="0" smtClean="0"/>
        </a:p>
        <a:p>
          <a:pPr lvl="0" algn="ctr" defTabSz="400050">
            <a:lnSpc>
              <a:spcPct val="90000"/>
            </a:lnSpc>
            <a:spcBef>
              <a:spcPct val="0"/>
            </a:spcBef>
            <a:spcAft>
              <a:spcPct val="35000"/>
            </a:spcAft>
          </a:pPr>
          <a:endParaRPr lang="mk-MK" sz="900" kern="1200" dirty="0"/>
        </a:p>
      </dsp:txBody>
      <dsp:txXfrm>
        <a:off x="1490874" y="1042006"/>
        <a:ext cx="1159998" cy="753999"/>
      </dsp:txXfrm>
    </dsp:sp>
    <dsp:sp modelId="{3533C85F-981D-472D-B3F4-6059A7D69C20}">
      <dsp:nvSpPr>
        <dsp:cNvPr id="0" name=""/>
        <dsp:cNvSpPr/>
      </dsp:nvSpPr>
      <dsp:spPr>
        <a:xfrm>
          <a:off x="1997124" y="377815"/>
          <a:ext cx="3013650" cy="3013650"/>
        </a:xfrm>
        <a:custGeom>
          <a:avLst/>
          <a:gdLst/>
          <a:ahLst/>
          <a:cxnLst/>
          <a:rect l="0" t="0" r="0" b="0"/>
          <a:pathLst>
            <a:path>
              <a:moveTo>
                <a:pt x="262487" y="657033"/>
              </a:moveTo>
              <a:arcTo wR="1506825" hR="1506825" stAng="12859813" swAng="1962145"/>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9A9E0D2-1CE5-4DDB-81F9-152E338A7243}">
      <dsp:nvSpPr>
        <dsp:cNvPr id="0" name=""/>
        <dsp:cNvSpPr/>
      </dsp:nvSpPr>
      <dsp:spPr>
        <a:xfrm rot="5400000">
          <a:off x="-136040" y="136898"/>
          <a:ext cx="906935" cy="63485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a:t>1</a:t>
          </a:r>
        </a:p>
      </dsp:txBody>
      <dsp:txXfrm rot="5400000">
        <a:off x="-136040" y="136898"/>
        <a:ext cx="906935" cy="634854"/>
      </dsp:txXfrm>
    </dsp:sp>
    <dsp:sp modelId="{FC7FC6B7-83F3-48DC-B405-444287643CBE}">
      <dsp:nvSpPr>
        <dsp:cNvPr id="0" name=""/>
        <dsp:cNvSpPr/>
      </dsp:nvSpPr>
      <dsp:spPr>
        <a:xfrm rot="5400000">
          <a:off x="2631143" y="-1995430"/>
          <a:ext cx="589507" cy="458208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Commitment phase (of upper management and all employees)</a:t>
          </a:r>
        </a:p>
      </dsp:txBody>
      <dsp:txXfrm rot="5400000">
        <a:off x="2631143" y="-1995430"/>
        <a:ext cx="589507" cy="4582085"/>
      </dsp:txXfrm>
    </dsp:sp>
    <dsp:sp modelId="{352D357A-7B09-4127-A211-11429793988E}">
      <dsp:nvSpPr>
        <dsp:cNvPr id="0" name=""/>
        <dsp:cNvSpPr/>
      </dsp:nvSpPr>
      <dsp:spPr>
        <a:xfrm rot="5400000">
          <a:off x="-136040" y="890557"/>
          <a:ext cx="906935" cy="63485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a:t>2</a:t>
          </a:r>
        </a:p>
      </dsp:txBody>
      <dsp:txXfrm rot="5400000">
        <a:off x="-136040" y="890557"/>
        <a:ext cx="906935" cy="634854"/>
      </dsp:txXfrm>
    </dsp:sp>
    <dsp:sp modelId="{4770C2E9-C6C0-4BF4-841A-C95EDDA94D74}">
      <dsp:nvSpPr>
        <dsp:cNvPr id="0" name=""/>
        <dsp:cNvSpPr/>
      </dsp:nvSpPr>
      <dsp:spPr>
        <a:xfrm rot="5400000">
          <a:off x="2631143" y="-1241771"/>
          <a:ext cx="589507" cy="458208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Planning and organizing phase</a:t>
          </a:r>
        </a:p>
      </dsp:txBody>
      <dsp:txXfrm rot="5400000">
        <a:off x="2631143" y="-1241771"/>
        <a:ext cx="589507" cy="4582085"/>
      </dsp:txXfrm>
    </dsp:sp>
    <dsp:sp modelId="{F638EB48-3CE5-4F8D-B0BF-219FD87E6687}">
      <dsp:nvSpPr>
        <dsp:cNvPr id="0" name=""/>
        <dsp:cNvSpPr/>
      </dsp:nvSpPr>
      <dsp:spPr>
        <a:xfrm rot="5400000">
          <a:off x="-136040" y="1644217"/>
          <a:ext cx="906935" cy="63485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a:t>3</a:t>
          </a:r>
        </a:p>
      </dsp:txBody>
      <dsp:txXfrm rot="5400000">
        <a:off x="-136040" y="1644217"/>
        <a:ext cx="906935" cy="634854"/>
      </dsp:txXfrm>
    </dsp:sp>
    <dsp:sp modelId="{DB3983AA-30FE-4A2A-AC42-AA2EC6F7CD7B}">
      <dsp:nvSpPr>
        <dsp:cNvPr id="0" name=""/>
        <dsp:cNvSpPr/>
      </dsp:nvSpPr>
      <dsp:spPr>
        <a:xfrm rot="5400000">
          <a:off x="2631143" y="-488111"/>
          <a:ext cx="589507" cy="458208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Doing and implementation phase</a:t>
          </a:r>
        </a:p>
      </dsp:txBody>
      <dsp:txXfrm rot="5400000">
        <a:off x="2631143" y="-488111"/>
        <a:ext cx="589507" cy="4582085"/>
      </dsp:txXfrm>
    </dsp:sp>
    <dsp:sp modelId="{8384291E-3C81-48E4-A5D7-13756561B58C}">
      <dsp:nvSpPr>
        <dsp:cNvPr id="0" name=""/>
        <dsp:cNvSpPr/>
      </dsp:nvSpPr>
      <dsp:spPr>
        <a:xfrm rot="5400000">
          <a:off x="-136040" y="2397876"/>
          <a:ext cx="906935" cy="63485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a:t>4</a:t>
          </a:r>
        </a:p>
      </dsp:txBody>
      <dsp:txXfrm rot="5400000">
        <a:off x="-136040" y="2397876"/>
        <a:ext cx="906935" cy="634854"/>
      </dsp:txXfrm>
    </dsp:sp>
    <dsp:sp modelId="{88B452D9-25B1-4764-A6F8-AAF1BFAF37FD}">
      <dsp:nvSpPr>
        <dsp:cNvPr id="0" name=""/>
        <dsp:cNvSpPr/>
      </dsp:nvSpPr>
      <dsp:spPr>
        <a:xfrm rot="5400000">
          <a:off x="2631143" y="265547"/>
          <a:ext cx="589507" cy="458208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a:t>Checking phase</a:t>
          </a:r>
        </a:p>
      </dsp:txBody>
      <dsp:txXfrm rot="5400000">
        <a:off x="2631143" y="265547"/>
        <a:ext cx="589507" cy="4582085"/>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368203-F8FB-4D34-827B-23768A3967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A62910AE-6F07-4052-B13D-5226B5B323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78BD84ED-61A6-4EFB-89D8-67583F5EE6A8}"/>
              </a:ext>
            </a:extLst>
          </p:cNvPr>
          <p:cNvSpPr>
            <a:spLocks noGrp="1"/>
          </p:cNvSpPr>
          <p:nvPr>
            <p:ph type="dt" sz="half" idx="10"/>
          </p:nvPr>
        </p:nvSpPr>
        <p:spPr/>
        <p:txBody>
          <a:bodyPr/>
          <a:lstStyle/>
          <a:p>
            <a:fld id="{225339CE-CED6-410D-ADE7-BDF7AB6257EC}" type="datetimeFigureOut">
              <a:rPr lang="en-US" smtClean="0"/>
              <a:pPr/>
              <a:t>10/2/2021</a:t>
            </a:fld>
            <a:endParaRPr lang="en-US"/>
          </a:p>
        </p:txBody>
      </p:sp>
      <p:sp>
        <p:nvSpPr>
          <p:cNvPr id="5" name="Footer Placeholder 4">
            <a:extLst>
              <a:ext uri="{FF2B5EF4-FFF2-40B4-BE49-F238E27FC236}">
                <a16:creationId xmlns:a16="http://schemas.microsoft.com/office/drawing/2014/main" xmlns="" id="{223FF579-4EF4-413D-BE15-5D84EF1DE4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E8409B1-364B-4C0A-B9BD-0FF87AD107D2}"/>
              </a:ext>
            </a:extLst>
          </p:cNvPr>
          <p:cNvSpPr>
            <a:spLocks noGrp="1"/>
          </p:cNvSpPr>
          <p:nvPr>
            <p:ph type="sldNum" sz="quarter" idx="12"/>
          </p:nvPr>
        </p:nvSpPr>
        <p:spPr/>
        <p:txBody>
          <a:bodyPr/>
          <a:lstStyle/>
          <a:p>
            <a:fld id="{42A9DFDF-FA6A-4247-8377-9C6615273675}" type="slidenum">
              <a:rPr lang="en-US" smtClean="0"/>
              <a:pPr/>
              <a:t>‹#›</a:t>
            </a:fld>
            <a:endParaRPr lang="en-US"/>
          </a:p>
        </p:txBody>
      </p:sp>
    </p:spTree>
    <p:extLst>
      <p:ext uri="{BB962C8B-B14F-4D97-AF65-F5344CB8AC3E}">
        <p14:creationId xmlns:p14="http://schemas.microsoft.com/office/powerpoint/2010/main" xmlns="" val="3427591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42DAF3-C523-4A93-94D6-2BD3A54315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0DD728FC-DA4D-4CD3-9698-3F3D198C6C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241D0EB-CD46-4130-8DEC-4DE444DFAD47}"/>
              </a:ext>
            </a:extLst>
          </p:cNvPr>
          <p:cNvSpPr>
            <a:spLocks noGrp="1"/>
          </p:cNvSpPr>
          <p:nvPr>
            <p:ph type="dt" sz="half" idx="10"/>
          </p:nvPr>
        </p:nvSpPr>
        <p:spPr/>
        <p:txBody>
          <a:bodyPr/>
          <a:lstStyle/>
          <a:p>
            <a:fld id="{225339CE-CED6-410D-ADE7-BDF7AB6257EC}" type="datetimeFigureOut">
              <a:rPr lang="en-US" smtClean="0"/>
              <a:pPr/>
              <a:t>10/2/2021</a:t>
            </a:fld>
            <a:endParaRPr lang="en-US"/>
          </a:p>
        </p:txBody>
      </p:sp>
      <p:sp>
        <p:nvSpPr>
          <p:cNvPr id="5" name="Footer Placeholder 4">
            <a:extLst>
              <a:ext uri="{FF2B5EF4-FFF2-40B4-BE49-F238E27FC236}">
                <a16:creationId xmlns:a16="http://schemas.microsoft.com/office/drawing/2014/main" xmlns="" id="{8B83AA31-00FF-499A-8415-8EF2FE5D49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5EB5E97-F02B-41FF-879E-14AA74D0C85F}"/>
              </a:ext>
            </a:extLst>
          </p:cNvPr>
          <p:cNvSpPr>
            <a:spLocks noGrp="1"/>
          </p:cNvSpPr>
          <p:nvPr>
            <p:ph type="sldNum" sz="quarter" idx="12"/>
          </p:nvPr>
        </p:nvSpPr>
        <p:spPr/>
        <p:txBody>
          <a:bodyPr/>
          <a:lstStyle/>
          <a:p>
            <a:fld id="{42A9DFDF-FA6A-4247-8377-9C6615273675}" type="slidenum">
              <a:rPr lang="en-US" smtClean="0"/>
              <a:pPr/>
              <a:t>‹#›</a:t>
            </a:fld>
            <a:endParaRPr lang="en-US"/>
          </a:p>
        </p:txBody>
      </p:sp>
    </p:spTree>
    <p:extLst>
      <p:ext uri="{BB962C8B-B14F-4D97-AF65-F5344CB8AC3E}">
        <p14:creationId xmlns:p14="http://schemas.microsoft.com/office/powerpoint/2010/main" xmlns="" val="1241128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75DFCB2-BD41-4AEF-BBC8-60031010B7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7A229FA7-5113-4394-88BF-2DA110F2D8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35BC9B1-41A1-4387-8CDF-9101F30E43E6}"/>
              </a:ext>
            </a:extLst>
          </p:cNvPr>
          <p:cNvSpPr>
            <a:spLocks noGrp="1"/>
          </p:cNvSpPr>
          <p:nvPr>
            <p:ph type="dt" sz="half" idx="10"/>
          </p:nvPr>
        </p:nvSpPr>
        <p:spPr/>
        <p:txBody>
          <a:bodyPr/>
          <a:lstStyle/>
          <a:p>
            <a:fld id="{225339CE-CED6-410D-ADE7-BDF7AB6257EC}" type="datetimeFigureOut">
              <a:rPr lang="en-US" smtClean="0"/>
              <a:pPr/>
              <a:t>10/2/2021</a:t>
            </a:fld>
            <a:endParaRPr lang="en-US"/>
          </a:p>
        </p:txBody>
      </p:sp>
      <p:sp>
        <p:nvSpPr>
          <p:cNvPr id="5" name="Footer Placeholder 4">
            <a:extLst>
              <a:ext uri="{FF2B5EF4-FFF2-40B4-BE49-F238E27FC236}">
                <a16:creationId xmlns:a16="http://schemas.microsoft.com/office/drawing/2014/main" xmlns="" id="{346FBD09-B4FE-4D78-A5FB-59A1810F81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3136B64-D13A-4C02-93B9-AC1E4E14BDB5}"/>
              </a:ext>
            </a:extLst>
          </p:cNvPr>
          <p:cNvSpPr>
            <a:spLocks noGrp="1"/>
          </p:cNvSpPr>
          <p:nvPr>
            <p:ph type="sldNum" sz="quarter" idx="12"/>
          </p:nvPr>
        </p:nvSpPr>
        <p:spPr/>
        <p:txBody>
          <a:bodyPr/>
          <a:lstStyle/>
          <a:p>
            <a:fld id="{42A9DFDF-FA6A-4247-8377-9C6615273675}" type="slidenum">
              <a:rPr lang="en-US" smtClean="0"/>
              <a:pPr/>
              <a:t>‹#›</a:t>
            </a:fld>
            <a:endParaRPr lang="en-US"/>
          </a:p>
        </p:txBody>
      </p:sp>
    </p:spTree>
    <p:extLst>
      <p:ext uri="{BB962C8B-B14F-4D97-AF65-F5344CB8AC3E}">
        <p14:creationId xmlns:p14="http://schemas.microsoft.com/office/powerpoint/2010/main" xmlns="" val="3327387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5505A4-AC9E-4C7B-AFB7-4B2BF8A00B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F884841-C866-4F87-AE6E-56579EE31F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32A0008-960F-4072-92FD-0271BD22DFF4}"/>
              </a:ext>
            </a:extLst>
          </p:cNvPr>
          <p:cNvSpPr>
            <a:spLocks noGrp="1"/>
          </p:cNvSpPr>
          <p:nvPr>
            <p:ph type="dt" sz="half" idx="10"/>
          </p:nvPr>
        </p:nvSpPr>
        <p:spPr/>
        <p:txBody>
          <a:bodyPr/>
          <a:lstStyle/>
          <a:p>
            <a:fld id="{225339CE-CED6-410D-ADE7-BDF7AB6257EC}" type="datetimeFigureOut">
              <a:rPr lang="en-US" smtClean="0"/>
              <a:pPr/>
              <a:t>10/2/2021</a:t>
            </a:fld>
            <a:endParaRPr lang="en-US"/>
          </a:p>
        </p:txBody>
      </p:sp>
      <p:sp>
        <p:nvSpPr>
          <p:cNvPr id="5" name="Footer Placeholder 4">
            <a:extLst>
              <a:ext uri="{FF2B5EF4-FFF2-40B4-BE49-F238E27FC236}">
                <a16:creationId xmlns:a16="http://schemas.microsoft.com/office/drawing/2014/main" xmlns="" id="{60478B1E-1690-415A-A856-FC6303A146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99C451A-7A98-48CD-B19C-C5B87D2DC5C4}"/>
              </a:ext>
            </a:extLst>
          </p:cNvPr>
          <p:cNvSpPr>
            <a:spLocks noGrp="1"/>
          </p:cNvSpPr>
          <p:nvPr>
            <p:ph type="sldNum" sz="quarter" idx="12"/>
          </p:nvPr>
        </p:nvSpPr>
        <p:spPr/>
        <p:txBody>
          <a:bodyPr/>
          <a:lstStyle/>
          <a:p>
            <a:fld id="{42A9DFDF-FA6A-4247-8377-9C6615273675}" type="slidenum">
              <a:rPr lang="en-US" smtClean="0"/>
              <a:pPr/>
              <a:t>‹#›</a:t>
            </a:fld>
            <a:endParaRPr lang="en-US"/>
          </a:p>
        </p:txBody>
      </p:sp>
    </p:spTree>
    <p:extLst>
      <p:ext uri="{BB962C8B-B14F-4D97-AF65-F5344CB8AC3E}">
        <p14:creationId xmlns:p14="http://schemas.microsoft.com/office/powerpoint/2010/main" xmlns="" val="3067691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6822C0-285E-415D-8887-3350256423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4B36797E-48CF-4DC4-A988-7ADF88D6A3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5C3B034-359F-4BC4-B1B1-AF8E972CFE4F}"/>
              </a:ext>
            </a:extLst>
          </p:cNvPr>
          <p:cNvSpPr>
            <a:spLocks noGrp="1"/>
          </p:cNvSpPr>
          <p:nvPr>
            <p:ph type="dt" sz="half" idx="10"/>
          </p:nvPr>
        </p:nvSpPr>
        <p:spPr/>
        <p:txBody>
          <a:bodyPr/>
          <a:lstStyle/>
          <a:p>
            <a:fld id="{225339CE-CED6-410D-ADE7-BDF7AB6257EC}" type="datetimeFigureOut">
              <a:rPr lang="en-US" smtClean="0"/>
              <a:pPr/>
              <a:t>10/2/2021</a:t>
            </a:fld>
            <a:endParaRPr lang="en-US"/>
          </a:p>
        </p:txBody>
      </p:sp>
      <p:sp>
        <p:nvSpPr>
          <p:cNvPr id="5" name="Footer Placeholder 4">
            <a:extLst>
              <a:ext uri="{FF2B5EF4-FFF2-40B4-BE49-F238E27FC236}">
                <a16:creationId xmlns:a16="http://schemas.microsoft.com/office/drawing/2014/main" xmlns="" id="{D47BA720-8F5A-4A1F-8CBA-CE8080E22E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7794FB1-9CEF-4DD1-941B-34FD1F8D9F0D}"/>
              </a:ext>
            </a:extLst>
          </p:cNvPr>
          <p:cNvSpPr>
            <a:spLocks noGrp="1"/>
          </p:cNvSpPr>
          <p:nvPr>
            <p:ph type="sldNum" sz="quarter" idx="12"/>
          </p:nvPr>
        </p:nvSpPr>
        <p:spPr/>
        <p:txBody>
          <a:bodyPr/>
          <a:lstStyle/>
          <a:p>
            <a:fld id="{42A9DFDF-FA6A-4247-8377-9C6615273675}" type="slidenum">
              <a:rPr lang="en-US" smtClean="0"/>
              <a:pPr/>
              <a:t>‹#›</a:t>
            </a:fld>
            <a:endParaRPr lang="en-US"/>
          </a:p>
        </p:txBody>
      </p:sp>
    </p:spTree>
    <p:extLst>
      <p:ext uri="{BB962C8B-B14F-4D97-AF65-F5344CB8AC3E}">
        <p14:creationId xmlns:p14="http://schemas.microsoft.com/office/powerpoint/2010/main" xmlns="" val="3756998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9A3C21-2B4E-4D93-BDB1-D6D040D67D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3D89A2D-7C08-45EF-A756-08CAC502ED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B8B98592-DEF9-4ACB-BDBB-D861861C80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89C217C5-5A66-4373-809A-03F6BF360EE4}"/>
              </a:ext>
            </a:extLst>
          </p:cNvPr>
          <p:cNvSpPr>
            <a:spLocks noGrp="1"/>
          </p:cNvSpPr>
          <p:nvPr>
            <p:ph type="dt" sz="half" idx="10"/>
          </p:nvPr>
        </p:nvSpPr>
        <p:spPr/>
        <p:txBody>
          <a:bodyPr/>
          <a:lstStyle/>
          <a:p>
            <a:fld id="{225339CE-CED6-410D-ADE7-BDF7AB6257EC}" type="datetimeFigureOut">
              <a:rPr lang="en-US" smtClean="0"/>
              <a:pPr/>
              <a:t>10/2/2021</a:t>
            </a:fld>
            <a:endParaRPr lang="en-US"/>
          </a:p>
        </p:txBody>
      </p:sp>
      <p:sp>
        <p:nvSpPr>
          <p:cNvPr id="6" name="Footer Placeholder 5">
            <a:extLst>
              <a:ext uri="{FF2B5EF4-FFF2-40B4-BE49-F238E27FC236}">
                <a16:creationId xmlns:a16="http://schemas.microsoft.com/office/drawing/2014/main" xmlns="" id="{4155EAD8-163B-4676-9E33-77AE893E35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5DF5D78-EB6C-4509-91F2-3D84ED769027}"/>
              </a:ext>
            </a:extLst>
          </p:cNvPr>
          <p:cNvSpPr>
            <a:spLocks noGrp="1"/>
          </p:cNvSpPr>
          <p:nvPr>
            <p:ph type="sldNum" sz="quarter" idx="12"/>
          </p:nvPr>
        </p:nvSpPr>
        <p:spPr/>
        <p:txBody>
          <a:bodyPr/>
          <a:lstStyle/>
          <a:p>
            <a:fld id="{42A9DFDF-FA6A-4247-8377-9C6615273675}" type="slidenum">
              <a:rPr lang="en-US" smtClean="0"/>
              <a:pPr/>
              <a:t>‹#›</a:t>
            </a:fld>
            <a:endParaRPr lang="en-US"/>
          </a:p>
        </p:txBody>
      </p:sp>
    </p:spTree>
    <p:extLst>
      <p:ext uri="{BB962C8B-B14F-4D97-AF65-F5344CB8AC3E}">
        <p14:creationId xmlns:p14="http://schemas.microsoft.com/office/powerpoint/2010/main" xmlns="" val="3976799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1AF926-2342-4F92-912D-B46D5565DBC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B9B9E021-576B-408D-99AB-9B4153A1AD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D2C65B6E-82D2-4BE6-B930-64A66477F7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30ED466-5BBB-455C-9F06-4E154EEF83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5D9742F-98D5-497B-8FB6-6DB87B9355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F628A472-39B1-4709-BB36-18CDF4BD5C20}"/>
              </a:ext>
            </a:extLst>
          </p:cNvPr>
          <p:cNvSpPr>
            <a:spLocks noGrp="1"/>
          </p:cNvSpPr>
          <p:nvPr>
            <p:ph type="dt" sz="half" idx="10"/>
          </p:nvPr>
        </p:nvSpPr>
        <p:spPr/>
        <p:txBody>
          <a:bodyPr/>
          <a:lstStyle/>
          <a:p>
            <a:fld id="{225339CE-CED6-410D-ADE7-BDF7AB6257EC}" type="datetimeFigureOut">
              <a:rPr lang="en-US" smtClean="0"/>
              <a:pPr/>
              <a:t>10/2/2021</a:t>
            </a:fld>
            <a:endParaRPr lang="en-US"/>
          </a:p>
        </p:txBody>
      </p:sp>
      <p:sp>
        <p:nvSpPr>
          <p:cNvPr id="8" name="Footer Placeholder 7">
            <a:extLst>
              <a:ext uri="{FF2B5EF4-FFF2-40B4-BE49-F238E27FC236}">
                <a16:creationId xmlns:a16="http://schemas.microsoft.com/office/drawing/2014/main" xmlns="" id="{6F5FD0A0-6BC3-48DF-91A8-F549B3D0D7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1119782F-E436-4DA4-8127-FE22CAE1F65B}"/>
              </a:ext>
            </a:extLst>
          </p:cNvPr>
          <p:cNvSpPr>
            <a:spLocks noGrp="1"/>
          </p:cNvSpPr>
          <p:nvPr>
            <p:ph type="sldNum" sz="quarter" idx="12"/>
          </p:nvPr>
        </p:nvSpPr>
        <p:spPr/>
        <p:txBody>
          <a:bodyPr/>
          <a:lstStyle/>
          <a:p>
            <a:fld id="{42A9DFDF-FA6A-4247-8377-9C6615273675}" type="slidenum">
              <a:rPr lang="en-US" smtClean="0"/>
              <a:pPr/>
              <a:t>‹#›</a:t>
            </a:fld>
            <a:endParaRPr lang="en-US"/>
          </a:p>
        </p:txBody>
      </p:sp>
    </p:spTree>
    <p:extLst>
      <p:ext uri="{BB962C8B-B14F-4D97-AF65-F5344CB8AC3E}">
        <p14:creationId xmlns:p14="http://schemas.microsoft.com/office/powerpoint/2010/main" xmlns="" val="1191569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A947B3-A3A1-4431-8C8A-71141B303F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F6EDF8CC-1CBF-487A-86B9-E24638CB1816}"/>
              </a:ext>
            </a:extLst>
          </p:cNvPr>
          <p:cNvSpPr>
            <a:spLocks noGrp="1"/>
          </p:cNvSpPr>
          <p:nvPr>
            <p:ph type="dt" sz="half" idx="10"/>
          </p:nvPr>
        </p:nvSpPr>
        <p:spPr/>
        <p:txBody>
          <a:bodyPr/>
          <a:lstStyle/>
          <a:p>
            <a:fld id="{225339CE-CED6-410D-ADE7-BDF7AB6257EC}" type="datetimeFigureOut">
              <a:rPr lang="en-US" smtClean="0"/>
              <a:pPr/>
              <a:t>10/2/2021</a:t>
            </a:fld>
            <a:endParaRPr lang="en-US"/>
          </a:p>
        </p:txBody>
      </p:sp>
      <p:sp>
        <p:nvSpPr>
          <p:cNvPr id="4" name="Footer Placeholder 3">
            <a:extLst>
              <a:ext uri="{FF2B5EF4-FFF2-40B4-BE49-F238E27FC236}">
                <a16:creationId xmlns:a16="http://schemas.microsoft.com/office/drawing/2014/main" xmlns="" id="{24A0DEBB-714F-49B7-9A97-8C63FDE3F3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4CD5F6A2-56E7-43B1-8B37-5585002D0862}"/>
              </a:ext>
            </a:extLst>
          </p:cNvPr>
          <p:cNvSpPr>
            <a:spLocks noGrp="1"/>
          </p:cNvSpPr>
          <p:nvPr>
            <p:ph type="sldNum" sz="quarter" idx="12"/>
          </p:nvPr>
        </p:nvSpPr>
        <p:spPr/>
        <p:txBody>
          <a:bodyPr/>
          <a:lstStyle/>
          <a:p>
            <a:fld id="{42A9DFDF-FA6A-4247-8377-9C6615273675}" type="slidenum">
              <a:rPr lang="en-US" smtClean="0"/>
              <a:pPr/>
              <a:t>‹#›</a:t>
            </a:fld>
            <a:endParaRPr lang="en-US"/>
          </a:p>
        </p:txBody>
      </p:sp>
    </p:spTree>
    <p:extLst>
      <p:ext uri="{BB962C8B-B14F-4D97-AF65-F5344CB8AC3E}">
        <p14:creationId xmlns:p14="http://schemas.microsoft.com/office/powerpoint/2010/main" xmlns="" val="1769841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6890AED-2299-4F2A-8B74-BAF463BFC4AD}"/>
              </a:ext>
            </a:extLst>
          </p:cNvPr>
          <p:cNvSpPr>
            <a:spLocks noGrp="1"/>
          </p:cNvSpPr>
          <p:nvPr>
            <p:ph type="dt" sz="half" idx="10"/>
          </p:nvPr>
        </p:nvSpPr>
        <p:spPr/>
        <p:txBody>
          <a:bodyPr/>
          <a:lstStyle/>
          <a:p>
            <a:fld id="{225339CE-CED6-410D-ADE7-BDF7AB6257EC}" type="datetimeFigureOut">
              <a:rPr lang="en-US" smtClean="0"/>
              <a:pPr/>
              <a:t>10/2/2021</a:t>
            </a:fld>
            <a:endParaRPr lang="en-US"/>
          </a:p>
        </p:txBody>
      </p:sp>
      <p:sp>
        <p:nvSpPr>
          <p:cNvPr id="3" name="Footer Placeholder 2">
            <a:extLst>
              <a:ext uri="{FF2B5EF4-FFF2-40B4-BE49-F238E27FC236}">
                <a16:creationId xmlns:a16="http://schemas.microsoft.com/office/drawing/2014/main" xmlns="" id="{285A83E6-EB69-4C87-A294-5EBF02A24A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5C191496-D58D-46A4-8CBC-148676A1AD7E}"/>
              </a:ext>
            </a:extLst>
          </p:cNvPr>
          <p:cNvSpPr>
            <a:spLocks noGrp="1"/>
          </p:cNvSpPr>
          <p:nvPr>
            <p:ph type="sldNum" sz="quarter" idx="12"/>
          </p:nvPr>
        </p:nvSpPr>
        <p:spPr/>
        <p:txBody>
          <a:bodyPr/>
          <a:lstStyle/>
          <a:p>
            <a:fld id="{42A9DFDF-FA6A-4247-8377-9C6615273675}" type="slidenum">
              <a:rPr lang="en-US" smtClean="0"/>
              <a:pPr/>
              <a:t>‹#›</a:t>
            </a:fld>
            <a:endParaRPr lang="en-US"/>
          </a:p>
        </p:txBody>
      </p:sp>
    </p:spTree>
    <p:extLst>
      <p:ext uri="{BB962C8B-B14F-4D97-AF65-F5344CB8AC3E}">
        <p14:creationId xmlns:p14="http://schemas.microsoft.com/office/powerpoint/2010/main" xmlns="" val="3503499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DA4589-75BA-4BCB-BA37-0C8148AB92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77C0A438-48C7-4BE5-B4F8-A273270AFA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EE80AF38-EB94-49AA-ACD5-8AEA793A65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D3046A1-6B4F-4BB4-A2CC-F2FF833366E5}"/>
              </a:ext>
            </a:extLst>
          </p:cNvPr>
          <p:cNvSpPr>
            <a:spLocks noGrp="1"/>
          </p:cNvSpPr>
          <p:nvPr>
            <p:ph type="dt" sz="half" idx="10"/>
          </p:nvPr>
        </p:nvSpPr>
        <p:spPr/>
        <p:txBody>
          <a:bodyPr/>
          <a:lstStyle/>
          <a:p>
            <a:fld id="{225339CE-CED6-410D-ADE7-BDF7AB6257EC}" type="datetimeFigureOut">
              <a:rPr lang="en-US" smtClean="0"/>
              <a:pPr/>
              <a:t>10/2/2021</a:t>
            </a:fld>
            <a:endParaRPr lang="en-US"/>
          </a:p>
        </p:txBody>
      </p:sp>
      <p:sp>
        <p:nvSpPr>
          <p:cNvPr id="6" name="Footer Placeholder 5">
            <a:extLst>
              <a:ext uri="{FF2B5EF4-FFF2-40B4-BE49-F238E27FC236}">
                <a16:creationId xmlns:a16="http://schemas.microsoft.com/office/drawing/2014/main" xmlns="" id="{607F038A-3C43-4C97-891F-6687B831D8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6311B84-A8EB-476E-914C-ED6C206C8EB0}"/>
              </a:ext>
            </a:extLst>
          </p:cNvPr>
          <p:cNvSpPr>
            <a:spLocks noGrp="1"/>
          </p:cNvSpPr>
          <p:nvPr>
            <p:ph type="sldNum" sz="quarter" idx="12"/>
          </p:nvPr>
        </p:nvSpPr>
        <p:spPr/>
        <p:txBody>
          <a:bodyPr/>
          <a:lstStyle/>
          <a:p>
            <a:fld id="{42A9DFDF-FA6A-4247-8377-9C6615273675}" type="slidenum">
              <a:rPr lang="en-US" smtClean="0"/>
              <a:pPr/>
              <a:t>‹#›</a:t>
            </a:fld>
            <a:endParaRPr lang="en-US"/>
          </a:p>
        </p:txBody>
      </p:sp>
    </p:spTree>
    <p:extLst>
      <p:ext uri="{BB962C8B-B14F-4D97-AF65-F5344CB8AC3E}">
        <p14:creationId xmlns:p14="http://schemas.microsoft.com/office/powerpoint/2010/main" xmlns="" val="3537356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607ED8-AA04-46A2-97ED-D2BD709513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99DD669F-9C21-4758-9807-0B1C67F7F2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F9A6544D-DA8F-4CCE-9FDC-12DB5A28D4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69CDDF0-415A-45BB-8448-6E6A6DD9870C}"/>
              </a:ext>
            </a:extLst>
          </p:cNvPr>
          <p:cNvSpPr>
            <a:spLocks noGrp="1"/>
          </p:cNvSpPr>
          <p:nvPr>
            <p:ph type="dt" sz="half" idx="10"/>
          </p:nvPr>
        </p:nvSpPr>
        <p:spPr/>
        <p:txBody>
          <a:bodyPr/>
          <a:lstStyle/>
          <a:p>
            <a:fld id="{225339CE-CED6-410D-ADE7-BDF7AB6257EC}" type="datetimeFigureOut">
              <a:rPr lang="en-US" smtClean="0"/>
              <a:pPr/>
              <a:t>10/2/2021</a:t>
            </a:fld>
            <a:endParaRPr lang="en-US"/>
          </a:p>
        </p:txBody>
      </p:sp>
      <p:sp>
        <p:nvSpPr>
          <p:cNvPr id="6" name="Footer Placeholder 5">
            <a:extLst>
              <a:ext uri="{FF2B5EF4-FFF2-40B4-BE49-F238E27FC236}">
                <a16:creationId xmlns:a16="http://schemas.microsoft.com/office/drawing/2014/main" xmlns="" id="{D2E256D2-77D4-4911-93A3-7DAF95ECB1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C4DE05B-F806-400F-974B-E04F69249770}"/>
              </a:ext>
            </a:extLst>
          </p:cNvPr>
          <p:cNvSpPr>
            <a:spLocks noGrp="1"/>
          </p:cNvSpPr>
          <p:nvPr>
            <p:ph type="sldNum" sz="quarter" idx="12"/>
          </p:nvPr>
        </p:nvSpPr>
        <p:spPr/>
        <p:txBody>
          <a:bodyPr/>
          <a:lstStyle/>
          <a:p>
            <a:fld id="{42A9DFDF-FA6A-4247-8377-9C6615273675}" type="slidenum">
              <a:rPr lang="en-US" smtClean="0"/>
              <a:pPr/>
              <a:t>‹#›</a:t>
            </a:fld>
            <a:endParaRPr lang="en-US"/>
          </a:p>
        </p:txBody>
      </p:sp>
    </p:spTree>
    <p:extLst>
      <p:ext uri="{BB962C8B-B14F-4D97-AF65-F5344CB8AC3E}">
        <p14:creationId xmlns:p14="http://schemas.microsoft.com/office/powerpoint/2010/main" xmlns="" val="649680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9D8483C-A748-4E3D-8B74-B0D11DB519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2712D31E-7305-4EBC-A125-74CA822747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B244AAD-556C-416E-BEC0-6C2CF22D5C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5339CE-CED6-410D-ADE7-BDF7AB6257EC}" type="datetimeFigureOut">
              <a:rPr lang="en-US" smtClean="0"/>
              <a:pPr/>
              <a:t>10/2/2021</a:t>
            </a:fld>
            <a:endParaRPr lang="en-US"/>
          </a:p>
        </p:txBody>
      </p:sp>
      <p:sp>
        <p:nvSpPr>
          <p:cNvPr id="5" name="Footer Placeholder 4">
            <a:extLst>
              <a:ext uri="{FF2B5EF4-FFF2-40B4-BE49-F238E27FC236}">
                <a16:creationId xmlns:a16="http://schemas.microsoft.com/office/drawing/2014/main" xmlns="" id="{315AF656-6529-4540-81BF-1B27A8C081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3E0EF486-8284-4561-91B6-3219EC14AB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A9DFDF-FA6A-4247-8377-9C6615273675}" type="slidenum">
              <a:rPr lang="en-US" smtClean="0"/>
              <a:pPr/>
              <a:t>‹#›</a:t>
            </a:fld>
            <a:endParaRPr lang="en-US"/>
          </a:p>
        </p:txBody>
      </p:sp>
    </p:spTree>
    <p:extLst>
      <p:ext uri="{BB962C8B-B14F-4D97-AF65-F5344CB8AC3E}">
        <p14:creationId xmlns:p14="http://schemas.microsoft.com/office/powerpoint/2010/main" xmlns="" val="3625606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ecologic.mk/the-manual-for-development-%d0%b0-training-advisor-of-sustainable-developmen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5ADAFC51-8729-4210-9D78-4949CE5C9A17}"/>
              </a:ext>
            </a:extLst>
          </p:cNvPr>
          <p:cNvSpPr txBox="1"/>
          <p:nvPr/>
        </p:nvSpPr>
        <p:spPr>
          <a:xfrm>
            <a:off x="712270" y="1314450"/>
            <a:ext cx="6270143" cy="1323439"/>
          </a:xfrm>
          <a:prstGeom prst="rect">
            <a:avLst/>
          </a:prstGeom>
          <a:noFill/>
        </p:spPr>
        <p:txBody>
          <a:bodyPr wrap="square" rtlCol="0">
            <a:spAutoFit/>
          </a:bodyPr>
          <a:lstStyle/>
          <a:p>
            <a:pPr algn="l"/>
            <a:r>
              <a:rPr lang="en-US" sz="4000" b="1" i="0" dirty="0">
                <a:solidFill>
                  <a:srgbClr val="222222"/>
                </a:solidFill>
                <a:effectLst/>
              </a:rPr>
              <a:t>Module: Resource Efficient and Cleaner Production</a:t>
            </a:r>
            <a:endParaRPr lang="mk-MK" sz="4000" b="1" i="0" dirty="0">
              <a:solidFill>
                <a:srgbClr val="222222"/>
              </a:solidFill>
              <a:effectLst/>
            </a:endParaRPr>
          </a:p>
        </p:txBody>
      </p:sp>
    </p:spTree>
    <p:extLst>
      <p:ext uri="{BB962C8B-B14F-4D97-AF65-F5344CB8AC3E}">
        <p14:creationId xmlns:p14="http://schemas.microsoft.com/office/powerpoint/2010/main" xmlns="" val="82403789"/>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AF7EA64-A53B-4186-9695-04E373CC7F4A}"/>
              </a:ext>
            </a:extLst>
          </p:cNvPr>
          <p:cNvSpPr>
            <a:spLocks noGrp="1"/>
          </p:cNvSpPr>
          <p:nvPr>
            <p:ph idx="1"/>
          </p:nvPr>
        </p:nvSpPr>
        <p:spPr>
          <a:xfrm>
            <a:off x="838200" y="1782811"/>
            <a:ext cx="10515600" cy="4351338"/>
          </a:xfrm>
        </p:spPr>
        <p:txBody>
          <a:bodyPr>
            <a:normAutofit/>
          </a:bodyPr>
          <a:lstStyle/>
          <a:p>
            <a:r>
              <a:rPr lang="en-US" sz="2400" b="1" dirty="0"/>
              <a:t>Dedication phase</a:t>
            </a:r>
            <a:r>
              <a:rPr lang="mk-MK" sz="2400" b="1" dirty="0"/>
              <a:t>.</a:t>
            </a:r>
            <a:r>
              <a:rPr lang="en-US" sz="2400" b="1" dirty="0"/>
              <a:t> </a:t>
            </a:r>
            <a:r>
              <a:rPr lang="en-US" sz="2000" dirty="0"/>
              <a:t>Through implementation of any managing system, the first and most essential phase is ensuring dedication of the top management in the company / entity where the RECP concept will be used.</a:t>
            </a:r>
            <a:endParaRPr lang="en-US" sz="2000" b="1" dirty="0"/>
          </a:p>
          <a:p>
            <a:pPr marL="0" indent="0">
              <a:buNone/>
            </a:pPr>
            <a:r>
              <a:rPr lang="en-US" sz="2000" dirty="0"/>
              <a:t>That is because the dedication of the top management will stem the dedication of all personnel in general in all levels of the hierarchy. Additionally, in this phase are implemented the following subphases:      </a:t>
            </a:r>
          </a:p>
          <a:p>
            <a:pPr>
              <a:buFont typeface="Wingdings" panose="05000000000000000000" pitchFamily="2" charset="2"/>
              <a:buChar char="ü"/>
            </a:pPr>
            <a:r>
              <a:rPr lang="en-US" sz="2000" dirty="0"/>
              <a:t> recognizing and defining of the implementation team for the concept RECP;</a:t>
            </a:r>
          </a:p>
          <a:p>
            <a:pPr>
              <a:buFont typeface="Wingdings" panose="05000000000000000000" pitchFamily="2" charset="2"/>
              <a:buChar char="ü"/>
            </a:pPr>
            <a:r>
              <a:rPr lang="en-US" sz="2000" dirty="0"/>
              <a:t> defining of the scope and physical limits of the system to be analyzed;</a:t>
            </a:r>
          </a:p>
          <a:p>
            <a:pPr>
              <a:buFont typeface="Wingdings" panose="05000000000000000000" pitchFamily="2" charset="2"/>
              <a:buChar char="ü"/>
            </a:pPr>
            <a:r>
              <a:rPr lang="en-US" sz="2000" dirty="0"/>
              <a:t>recognizing of the barriers and trigger forces in the implementation of the concept RECP.   </a:t>
            </a:r>
          </a:p>
          <a:p>
            <a:pPr>
              <a:buFont typeface="Wingdings" panose="05000000000000000000" pitchFamily="2" charset="2"/>
              <a:buChar char="ü"/>
            </a:pPr>
            <a:endParaRPr lang="en-US" dirty="0"/>
          </a:p>
        </p:txBody>
      </p:sp>
    </p:spTree>
    <p:extLst>
      <p:ext uri="{BB962C8B-B14F-4D97-AF65-F5344CB8AC3E}">
        <p14:creationId xmlns:p14="http://schemas.microsoft.com/office/powerpoint/2010/main" xmlns="" val="22766859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F5F4C68-0FD9-4BC8-BB9F-72530BEDF227}"/>
              </a:ext>
            </a:extLst>
          </p:cNvPr>
          <p:cNvSpPr>
            <a:spLocks noGrp="1"/>
          </p:cNvSpPr>
          <p:nvPr>
            <p:ph idx="1"/>
          </p:nvPr>
        </p:nvSpPr>
        <p:spPr>
          <a:xfrm>
            <a:off x="838200" y="1536918"/>
            <a:ext cx="10515600" cy="4351338"/>
          </a:xfrm>
        </p:spPr>
        <p:txBody>
          <a:bodyPr>
            <a:normAutofit lnSpcReduction="10000"/>
          </a:bodyPr>
          <a:lstStyle/>
          <a:p>
            <a:pPr marL="0" indent="0">
              <a:buNone/>
            </a:pPr>
            <a:r>
              <a:rPr lang="en-US" sz="2000" b="1" dirty="0"/>
              <a:t>2. Phases of planning and organization</a:t>
            </a:r>
            <a:r>
              <a:rPr lang="mk-MK" sz="2000" b="1" dirty="0"/>
              <a:t>. </a:t>
            </a:r>
            <a:r>
              <a:rPr lang="en-US" sz="2000" dirty="0"/>
              <a:t>This phase should prevent access to some unchecked or unjustified options that at first seem like they go in the direction of the example of the concept RECP.</a:t>
            </a:r>
            <a:endParaRPr lang="en-US" sz="2000" b="1" dirty="0"/>
          </a:p>
          <a:p>
            <a:pPr marL="0" indent="0">
              <a:buNone/>
            </a:pPr>
            <a:endParaRPr lang="en-US" sz="2000" dirty="0"/>
          </a:p>
          <a:p>
            <a:pPr marL="0" indent="0">
              <a:buNone/>
            </a:pPr>
            <a:r>
              <a:rPr lang="en-US" sz="2000" dirty="0"/>
              <a:t>More specifically, in this phase are implemented the following subphases:</a:t>
            </a:r>
          </a:p>
          <a:p>
            <a:pPr>
              <a:buFont typeface="Wingdings" panose="05000000000000000000" pitchFamily="2" charset="2"/>
              <a:buChar char="ü"/>
            </a:pPr>
            <a:r>
              <a:rPr lang="en-US" sz="2000" dirty="0"/>
              <a:t>Dedication phase</a:t>
            </a:r>
            <a:endParaRPr lang="mk-MK" sz="2000" dirty="0"/>
          </a:p>
          <a:p>
            <a:pPr>
              <a:buFont typeface="Wingdings" panose="05000000000000000000" pitchFamily="2" charset="2"/>
              <a:buChar char="ü"/>
            </a:pPr>
            <a:r>
              <a:rPr lang="en-US" sz="2000" dirty="0"/>
              <a:t>Planning and organization phase</a:t>
            </a:r>
            <a:endParaRPr lang="mk-MK" sz="2000" dirty="0"/>
          </a:p>
          <a:p>
            <a:pPr>
              <a:buFont typeface="Wingdings" panose="05000000000000000000" pitchFamily="2" charset="2"/>
              <a:buChar char="ü"/>
            </a:pPr>
            <a:r>
              <a:rPr lang="en-US" sz="2000" dirty="0"/>
              <a:t>Implementation phase</a:t>
            </a:r>
            <a:endParaRPr lang="mk-MK" sz="2000" dirty="0"/>
          </a:p>
          <a:p>
            <a:pPr>
              <a:buFont typeface="Wingdings" panose="05000000000000000000" pitchFamily="2" charset="2"/>
              <a:buChar char="ü"/>
            </a:pPr>
            <a:r>
              <a:rPr lang="en-US" sz="2000" dirty="0"/>
              <a:t>Checkup phase</a:t>
            </a:r>
            <a:endParaRPr lang="mk-MK" sz="2000" dirty="0"/>
          </a:p>
          <a:p>
            <a:pPr>
              <a:buFont typeface="Wingdings" panose="05000000000000000000" pitchFamily="2" charset="2"/>
              <a:buChar char="ü"/>
            </a:pPr>
            <a:r>
              <a:rPr lang="en-US" sz="2000" dirty="0"/>
              <a:t>Implementing of an initial evaluation;</a:t>
            </a:r>
            <a:endParaRPr lang="mk-MK" sz="2000" dirty="0"/>
          </a:p>
          <a:p>
            <a:pPr>
              <a:buFont typeface="Wingdings" panose="05000000000000000000" pitchFamily="2" charset="2"/>
              <a:buChar char="ü"/>
            </a:pPr>
            <a:r>
              <a:rPr lang="en-US" sz="2000" dirty="0"/>
              <a:t>Implementing of a detailed evaluation</a:t>
            </a:r>
            <a:endParaRPr lang="mk-MK" sz="2000" dirty="0"/>
          </a:p>
          <a:p>
            <a:pPr>
              <a:buFont typeface="Wingdings" panose="05000000000000000000" pitchFamily="2" charset="2"/>
              <a:buChar char="ü"/>
            </a:pPr>
            <a:r>
              <a:rPr lang="en-US" sz="2000" dirty="0"/>
              <a:t>Implementing of a feasibility analysis</a:t>
            </a:r>
          </a:p>
        </p:txBody>
      </p:sp>
    </p:spTree>
    <p:extLst>
      <p:ext uri="{BB962C8B-B14F-4D97-AF65-F5344CB8AC3E}">
        <p14:creationId xmlns:p14="http://schemas.microsoft.com/office/powerpoint/2010/main" xmlns="" val="42482835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37257B7-EA35-4EB8-88A1-AE744EB17DF1}"/>
              </a:ext>
            </a:extLst>
          </p:cNvPr>
          <p:cNvSpPr>
            <a:spLocks noGrp="1"/>
          </p:cNvSpPr>
          <p:nvPr>
            <p:ph idx="1"/>
          </p:nvPr>
        </p:nvSpPr>
        <p:spPr>
          <a:xfrm>
            <a:off x="838200" y="1388303"/>
            <a:ext cx="10515600" cy="4351338"/>
          </a:xfrm>
        </p:spPr>
        <p:txBody>
          <a:bodyPr>
            <a:normAutofit/>
          </a:bodyPr>
          <a:lstStyle/>
          <a:p>
            <a:pPr marL="0" indent="0">
              <a:buNone/>
            </a:pPr>
            <a:r>
              <a:rPr lang="mk-MK" sz="2000" b="1" dirty="0"/>
              <a:t>3. </a:t>
            </a:r>
            <a:r>
              <a:rPr lang="en-US" sz="2000" b="1" dirty="0"/>
              <a:t>Implementation phase</a:t>
            </a:r>
            <a:r>
              <a:rPr lang="mk-MK" sz="2000" dirty="0"/>
              <a:t>. </a:t>
            </a:r>
            <a:r>
              <a:rPr lang="en-US" sz="2000" dirty="0"/>
              <a:t>More specifically, in this phase are implemented the following subphases:</a:t>
            </a:r>
          </a:p>
          <a:p>
            <a:r>
              <a:rPr lang="en-US" sz="2000" dirty="0"/>
              <a:t>Preparation of action plan for implementation of the RECP concept;</a:t>
            </a:r>
          </a:p>
          <a:p>
            <a:r>
              <a:rPr lang="en-US" sz="2000" dirty="0"/>
              <a:t>Preparation of a control plan for implementing the projects (options) recognized within the previous phases;</a:t>
            </a:r>
          </a:p>
          <a:p>
            <a:r>
              <a:rPr lang="en-US" sz="2000" dirty="0"/>
              <a:t>Choice and implementation of suitable (and) technology in accordance with the RECP concept, applicable for specific states in the reviewed entity/company, etc.</a:t>
            </a:r>
          </a:p>
          <a:p>
            <a:r>
              <a:rPr lang="en-US" sz="2000" dirty="0"/>
              <a:t>Depiction of the benefits of the implementation of the chosen options, from aspect of the influence on the environment, as well as the economic and societal benefits;</a:t>
            </a:r>
          </a:p>
          <a:p>
            <a:r>
              <a:rPr lang="en-US" sz="2000" dirty="0"/>
              <a:t>Preparation of a summary report for the predicted measures covered with the general implementation of the RECP concept in the suitable entity.</a:t>
            </a:r>
          </a:p>
          <a:p>
            <a:pPr marL="0" indent="0">
              <a:buNone/>
            </a:pPr>
            <a:endParaRPr lang="en-US" sz="2000" dirty="0"/>
          </a:p>
        </p:txBody>
      </p:sp>
    </p:spTree>
    <p:extLst>
      <p:ext uri="{BB962C8B-B14F-4D97-AF65-F5344CB8AC3E}">
        <p14:creationId xmlns:p14="http://schemas.microsoft.com/office/powerpoint/2010/main" xmlns="" val="24234546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2D39B38-9192-4B40-93F9-B0C6F147E164}"/>
              </a:ext>
            </a:extLst>
          </p:cNvPr>
          <p:cNvSpPr>
            <a:spLocks noGrp="1"/>
          </p:cNvSpPr>
          <p:nvPr>
            <p:ph idx="1"/>
          </p:nvPr>
        </p:nvSpPr>
        <p:spPr/>
        <p:txBody>
          <a:bodyPr>
            <a:normAutofit/>
          </a:bodyPr>
          <a:lstStyle/>
          <a:p>
            <a:pPr marL="0" indent="0">
              <a:buNone/>
            </a:pPr>
            <a:r>
              <a:rPr lang="en-US" sz="2200" b="1" dirty="0"/>
              <a:t>4</a:t>
            </a:r>
            <a:r>
              <a:rPr lang="en-US" sz="2000" b="1" dirty="0"/>
              <a:t>. Checkup phase</a:t>
            </a:r>
            <a:r>
              <a:rPr lang="mk-MK" sz="2000" b="1" dirty="0"/>
              <a:t>. </a:t>
            </a:r>
            <a:r>
              <a:rPr lang="en-US" sz="2000" dirty="0"/>
              <a:t>More specifically, in this phase are implemented the following:</a:t>
            </a:r>
          </a:p>
          <a:p>
            <a:r>
              <a:rPr lang="en-US" sz="2000" dirty="0"/>
              <a:t>Review of the management (lower and higher levels), and also on the whole system;</a:t>
            </a:r>
          </a:p>
          <a:p>
            <a:r>
              <a:rPr lang="en-US" sz="2000" dirty="0"/>
              <a:t>System evaluation, and a complete realization of the projects within the concept </a:t>
            </a:r>
            <a:r>
              <a:rPr lang="mk-MK" sz="2000" dirty="0"/>
              <a:t>(</a:t>
            </a:r>
            <a:r>
              <a:rPr lang="en-US" sz="2000" dirty="0"/>
              <a:t>RECP);</a:t>
            </a:r>
          </a:p>
          <a:p>
            <a:r>
              <a:rPr lang="en-US" sz="2000" dirty="0"/>
              <a:t>Evaluation of the system functioning through a review on the complete project documentation and the summary event of the predicted measures covered with the overall implementation of the RECP concept in the suitable entity;</a:t>
            </a:r>
          </a:p>
          <a:p>
            <a:r>
              <a:rPr lang="en-US" sz="2000" dirty="0"/>
              <a:t>Repeated reevaluation.</a:t>
            </a:r>
          </a:p>
          <a:p>
            <a:pPr marL="0" indent="0">
              <a:buNone/>
            </a:pPr>
            <a:endParaRPr lang="en-US" dirty="0"/>
          </a:p>
          <a:p>
            <a:pPr marL="0" indent="0">
              <a:buNone/>
            </a:pPr>
            <a:endParaRPr lang="en-US" dirty="0"/>
          </a:p>
          <a:p>
            <a:endParaRPr lang="en-US" b="1" dirty="0"/>
          </a:p>
        </p:txBody>
      </p:sp>
    </p:spTree>
    <p:extLst>
      <p:ext uri="{BB962C8B-B14F-4D97-AF65-F5344CB8AC3E}">
        <p14:creationId xmlns:p14="http://schemas.microsoft.com/office/powerpoint/2010/main" xmlns="" val="15437419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4F0C751-B358-48E3-88E2-7D6262E6C1F8}"/>
              </a:ext>
            </a:extLst>
          </p:cNvPr>
          <p:cNvSpPr>
            <a:spLocks noGrp="1"/>
          </p:cNvSpPr>
          <p:nvPr>
            <p:ph idx="1"/>
          </p:nvPr>
        </p:nvSpPr>
        <p:spPr>
          <a:xfrm>
            <a:off x="708736" y="1530827"/>
            <a:ext cx="10515600" cy="4351338"/>
          </a:xfrm>
        </p:spPr>
        <p:txBody>
          <a:bodyPr>
            <a:normAutofit/>
          </a:bodyPr>
          <a:lstStyle/>
          <a:p>
            <a:r>
              <a:rPr lang="en-US" sz="2000" dirty="0"/>
              <a:t>On the picture below are given the main steps during implementation of the RECP concept that stem from the defined protocol and phases of implementation of the process of RECP, such as:</a:t>
            </a:r>
          </a:p>
          <a:p>
            <a:pPr marL="514350" indent="-514350">
              <a:buAutoNum type="arabicPeriod"/>
            </a:pPr>
            <a:r>
              <a:rPr lang="en-US" sz="2000" dirty="0"/>
              <a:t>Planning and organization</a:t>
            </a:r>
            <a:r>
              <a:rPr lang="mk-MK" sz="2000" dirty="0"/>
              <a:t>,</a:t>
            </a:r>
          </a:p>
          <a:p>
            <a:pPr marL="514350" indent="-514350">
              <a:buAutoNum type="arabicPeriod"/>
            </a:pPr>
            <a:r>
              <a:rPr lang="en-US" sz="2000" dirty="0"/>
              <a:t>Preliminary evaluation</a:t>
            </a:r>
            <a:r>
              <a:rPr lang="mk-MK" sz="2000" dirty="0"/>
              <a:t>,</a:t>
            </a:r>
          </a:p>
          <a:p>
            <a:pPr marL="514350" indent="-514350">
              <a:buAutoNum type="arabicPeriod"/>
            </a:pPr>
            <a:r>
              <a:rPr lang="en-US" sz="2000" dirty="0"/>
              <a:t>Evaluation</a:t>
            </a:r>
            <a:r>
              <a:rPr lang="mk-MK" sz="2000" dirty="0"/>
              <a:t>,</a:t>
            </a:r>
          </a:p>
          <a:p>
            <a:pPr marL="514350" indent="-514350">
              <a:buAutoNum type="arabicPeriod"/>
            </a:pPr>
            <a:r>
              <a:rPr lang="en-US" sz="2000" dirty="0"/>
              <a:t>Generating ideas – alternative solutions</a:t>
            </a:r>
            <a:r>
              <a:rPr lang="mk-MK" sz="2000" dirty="0"/>
              <a:t>,</a:t>
            </a:r>
          </a:p>
          <a:p>
            <a:pPr marL="514350" indent="-514350">
              <a:buAutoNum type="arabicPeriod"/>
            </a:pPr>
            <a:r>
              <a:rPr lang="en-US" sz="2000" dirty="0"/>
              <a:t>Feasibility study</a:t>
            </a:r>
            <a:r>
              <a:rPr lang="mk-MK" sz="2000" dirty="0"/>
              <a:t>,</a:t>
            </a:r>
          </a:p>
          <a:p>
            <a:pPr marL="514350" indent="-514350">
              <a:buAutoNum type="arabicPeriod"/>
            </a:pPr>
            <a:r>
              <a:rPr lang="en-US" sz="2000" dirty="0"/>
              <a:t>Implementation, control</a:t>
            </a:r>
            <a:r>
              <a:rPr lang="mk-MK" sz="2000" dirty="0"/>
              <a:t>.</a:t>
            </a:r>
          </a:p>
          <a:p>
            <a:pPr marL="514350" indent="-514350">
              <a:buAutoNum type="arabicPeriod"/>
            </a:pPr>
            <a:endParaRPr lang="mk-MK" sz="2000" dirty="0"/>
          </a:p>
        </p:txBody>
      </p:sp>
    </p:spTree>
    <p:extLst>
      <p:ext uri="{BB962C8B-B14F-4D97-AF65-F5344CB8AC3E}">
        <p14:creationId xmlns:p14="http://schemas.microsoft.com/office/powerpoint/2010/main" xmlns="" val="7147374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xmlns="" id="{A2745439-7782-49C9-BCA4-011C9AAE3417}"/>
              </a:ext>
            </a:extLst>
          </p:cNvPr>
          <p:cNvSpPr/>
          <p:nvPr/>
        </p:nvSpPr>
        <p:spPr>
          <a:xfrm>
            <a:off x="8286813" y="1404711"/>
            <a:ext cx="3298168" cy="137082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9" name="Rectangle 28">
            <a:extLst>
              <a:ext uri="{FF2B5EF4-FFF2-40B4-BE49-F238E27FC236}">
                <a16:creationId xmlns:a16="http://schemas.microsoft.com/office/drawing/2014/main" xmlns="" id="{C038B68C-BA4D-41D9-A36B-9387C53AC2EF}"/>
              </a:ext>
            </a:extLst>
          </p:cNvPr>
          <p:cNvSpPr/>
          <p:nvPr/>
        </p:nvSpPr>
        <p:spPr>
          <a:xfrm>
            <a:off x="981309" y="2113220"/>
            <a:ext cx="1855304" cy="4001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xmlns="" id="{CAF33963-B0CE-4C08-BCCF-4BBA2A7B4AA7}"/>
              </a:ext>
            </a:extLst>
          </p:cNvPr>
          <p:cNvSpPr txBox="1"/>
          <p:nvPr/>
        </p:nvSpPr>
        <p:spPr>
          <a:xfrm>
            <a:off x="4162476" y="1204655"/>
            <a:ext cx="4661209" cy="400110"/>
          </a:xfrm>
          <a:prstGeom prst="rect">
            <a:avLst/>
          </a:prstGeom>
          <a:noFill/>
        </p:spPr>
        <p:txBody>
          <a:bodyPr wrap="square" rtlCol="0">
            <a:spAutoFit/>
          </a:bodyPr>
          <a:lstStyle/>
          <a:p>
            <a:r>
              <a:rPr lang="en-US" sz="2000" b="1">
                <a:solidFill>
                  <a:srgbClr val="FF0000"/>
                </a:solidFill>
              </a:rPr>
              <a:t>START OF THE PROGRAMME</a:t>
            </a:r>
            <a:r>
              <a:rPr lang="en-US" sz="2000" b="1"/>
              <a:t>:</a:t>
            </a:r>
            <a:endParaRPr lang="en-US" sz="2000" b="1" dirty="0"/>
          </a:p>
        </p:txBody>
      </p:sp>
      <p:sp>
        <p:nvSpPr>
          <p:cNvPr id="9" name="TextBox 8">
            <a:extLst>
              <a:ext uri="{FF2B5EF4-FFF2-40B4-BE49-F238E27FC236}">
                <a16:creationId xmlns:a16="http://schemas.microsoft.com/office/drawing/2014/main" xmlns="" id="{D6EAB742-D20A-416E-9594-A545F91BF2A0}"/>
              </a:ext>
            </a:extLst>
          </p:cNvPr>
          <p:cNvSpPr txBox="1"/>
          <p:nvPr/>
        </p:nvSpPr>
        <p:spPr>
          <a:xfrm>
            <a:off x="3937189" y="1939790"/>
            <a:ext cx="5887844" cy="400110"/>
          </a:xfrm>
          <a:prstGeom prst="rect">
            <a:avLst/>
          </a:prstGeom>
          <a:noFill/>
        </p:spPr>
        <p:txBody>
          <a:bodyPr wrap="square" rtlCol="0">
            <a:spAutoFit/>
          </a:bodyPr>
          <a:lstStyle/>
          <a:p>
            <a:r>
              <a:rPr lang="en-US" sz="2000" b="1" dirty="0">
                <a:solidFill>
                  <a:srgbClr val="000000"/>
                </a:solidFill>
              </a:rPr>
              <a:t>PLANNING AND ORGANIZATION</a:t>
            </a:r>
            <a:endParaRPr lang="en-US" sz="2000" b="1" dirty="0"/>
          </a:p>
        </p:txBody>
      </p:sp>
      <p:sp>
        <p:nvSpPr>
          <p:cNvPr id="10" name="TextBox 9">
            <a:extLst>
              <a:ext uri="{FF2B5EF4-FFF2-40B4-BE49-F238E27FC236}">
                <a16:creationId xmlns:a16="http://schemas.microsoft.com/office/drawing/2014/main" xmlns="" id="{DFC6BF55-4993-417B-859C-7D66B297F82E}"/>
              </a:ext>
            </a:extLst>
          </p:cNvPr>
          <p:cNvSpPr txBox="1"/>
          <p:nvPr/>
        </p:nvSpPr>
        <p:spPr>
          <a:xfrm>
            <a:off x="981309" y="2086590"/>
            <a:ext cx="2631688" cy="400110"/>
          </a:xfrm>
          <a:prstGeom prst="rect">
            <a:avLst/>
          </a:prstGeom>
          <a:noFill/>
        </p:spPr>
        <p:txBody>
          <a:bodyPr wrap="square" rtlCol="0">
            <a:spAutoFit/>
          </a:bodyPr>
          <a:lstStyle/>
          <a:p>
            <a:r>
              <a:rPr lang="en-US" sz="2000" b="1" dirty="0"/>
              <a:t>MAIN STEPS:</a:t>
            </a:r>
          </a:p>
        </p:txBody>
      </p:sp>
      <p:cxnSp>
        <p:nvCxnSpPr>
          <p:cNvPr id="12" name="Straight Arrow Connector 11">
            <a:extLst>
              <a:ext uri="{FF2B5EF4-FFF2-40B4-BE49-F238E27FC236}">
                <a16:creationId xmlns:a16="http://schemas.microsoft.com/office/drawing/2014/main" xmlns="" id="{44883A55-DD13-4F8A-9CAF-9AC3CFE7EF1D}"/>
              </a:ext>
            </a:extLst>
          </p:cNvPr>
          <p:cNvCxnSpPr>
            <a:cxnSpLocks/>
          </p:cNvCxnSpPr>
          <p:nvPr/>
        </p:nvCxnSpPr>
        <p:spPr>
          <a:xfrm>
            <a:off x="5597912" y="1604765"/>
            <a:ext cx="0" cy="11997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xmlns="" id="{BAE1407B-60C5-4659-858F-A3F1472013B6}"/>
              </a:ext>
            </a:extLst>
          </p:cNvPr>
          <p:cNvSpPr txBox="1"/>
          <p:nvPr/>
        </p:nvSpPr>
        <p:spPr>
          <a:xfrm>
            <a:off x="4162475" y="2804527"/>
            <a:ext cx="3420353" cy="369332"/>
          </a:xfrm>
          <a:prstGeom prst="rect">
            <a:avLst/>
          </a:prstGeom>
          <a:noFill/>
        </p:spPr>
        <p:txBody>
          <a:bodyPr wrap="square" rtlCol="0">
            <a:spAutoFit/>
          </a:bodyPr>
          <a:lstStyle/>
          <a:p>
            <a:r>
              <a:rPr lang="en-US" sz="1800" b="1" dirty="0">
                <a:solidFill>
                  <a:srgbClr val="000000"/>
                </a:solidFill>
              </a:rPr>
              <a:t>DIAGNOSIS - ESTIMATION</a:t>
            </a:r>
            <a:endParaRPr lang="en-US" b="1" dirty="0"/>
          </a:p>
        </p:txBody>
      </p:sp>
      <p:cxnSp>
        <p:nvCxnSpPr>
          <p:cNvPr id="16" name="Straight Arrow Connector 15">
            <a:extLst>
              <a:ext uri="{FF2B5EF4-FFF2-40B4-BE49-F238E27FC236}">
                <a16:creationId xmlns:a16="http://schemas.microsoft.com/office/drawing/2014/main" xmlns="" id="{F185069A-B2C3-4E51-9CF3-1927DDC18B64}"/>
              </a:ext>
            </a:extLst>
          </p:cNvPr>
          <p:cNvCxnSpPr>
            <a:cxnSpLocks/>
          </p:cNvCxnSpPr>
          <p:nvPr/>
        </p:nvCxnSpPr>
        <p:spPr>
          <a:xfrm>
            <a:off x="5597912" y="2829119"/>
            <a:ext cx="0" cy="11997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xmlns="" id="{AC2B1043-5B11-494A-8B7F-DEAC39F69C52}"/>
              </a:ext>
            </a:extLst>
          </p:cNvPr>
          <p:cNvSpPr txBox="1"/>
          <p:nvPr/>
        </p:nvSpPr>
        <p:spPr>
          <a:xfrm>
            <a:off x="4089993" y="3691779"/>
            <a:ext cx="3122340" cy="646331"/>
          </a:xfrm>
          <a:prstGeom prst="rect">
            <a:avLst/>
          </a:prstGeom>
          <a:noFill/>
        </p:spPr>
        <p:txBody>
          <a:bodyPr wrap="square" rtlCol="0">
            <a:spAutoFit/>
          </a:bodyPr>
          <a:lstStyle/>
          <a:p>
            <a:r>
              <a:rPr lang="en-US" sz="1800" b="1" dirty="0">
                <a:solidFill>
                  <a:srgbClr val="000000"/>
                </a:solidFill>
              </a:rPr>
              <a:t>ALTERNATIVES - </a:t>
            </a:r>
            <a:r>
              <a:rPr lang="en-US" sz="1600" b="1" dirty="0">
                <a:solidFill>
                  <a:srgbClr val="000000"/>
                </a:solidFill>
              </a:rPr>
              <a:t>GENERATING</a:t>
            </a:r>
            <a:r>
              <a:rPr lang="en-US" sz="1800" b="1" dirty="0">
                <a:solidFill>
                  <a:srgbClr val="000000"/>
                </a:solidFill>
              </a:rPr>
              <a:t> IDEAS</a:t>
            </a:r>
            <a:endParaRPr lang="en-US" b="1" dirty="0"/>
          </a:p>
        </p:txBody>
      </p:sp>
      <p:sp>
        <p:nvSpPr>
          <p:cNvPr id="19" name="TextBox 18">
            <a:extLst>
              <a:ext uri="{FF2B5EF4-FFF2-40B4-BE49-F238E27FC236}">
                <a16:creationId xmlns:a16="http://schemas.microsoft.com/office/drawing/2014/main" xmlns="" id="{A17CD80C-B72E-4EBE-AF68-74B8830EAAD2}"/>
              </a:ext>
            </a:extLst>
          </p:cNvPr>
          <p:cNvSpPr txBox="1"/>
          <p:nvPr/>
        </p:nvSpPr>
        <p:spPr>
          <a:xfrm>
            <a:off x="4532970" y="4586744"/>
            <a:ext cx="6099716" cy="338554"/>
          </a:xfrm>
          <a:prstGeom prst="rect">
            <a:avLst/>
          </a:prstGeom>
          <a:noFill/>
        </p:spPr>
        <p:txBody>
          <a:bodyPr wrap="square">
            <a:spAutoFit/>
          </a:bodyPr>
          <a:lstStyle/>
          <a:p>
            <a:r>
              <a:rPr lang="en-US" sz="1600" b="1" dirty="0">
                <a:solidFill>
                  <a:srgbClr val="000000"/>
                </a:solidFill>
              </a:rPr>
              <a:t>IMPLEMENTATION</a:t>
            </a:r>
            <a:endParaRPr lang="en-US" sz="1600" b="1" dirty="0"/>
          </a:p>
        </p:txBody>
      </p:sp>
      <p:cxnSp>
        <p:nvCxnSpPr>
          <p:cNvPr id="20" name="Straight Arrow Connector 19">
            <a:extLst>
              <a:ext uri="{FF2B5EF4-FFF2-40B4-BE49-F238E27FC236}">
                <a16:creationId xmlns:a16="http://schemas.microsoft.com/office/drawing/2014/main" xmlns="" id="{DBD6A1E7-4141-420E-B321-54178C8A5A95}"/>
              </a:ext>
            </a:extLst>
          </p:cNvPr>
          <p:cNvCxnSpPr>
            <a:cxnSpLocks/>
          </p:cNvCxnSpPr>
          <p:nvPr/>
        </p:nvCxnSpPr>
        <p:spPr>
          <a:xfrm>
            <a:off x="5597912" y="4028881"/>
            <a:ext cx="0" cy="8271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xmlns="" id="{0258DB20-0679-4F30-82F6-72F84F534539}"/>
              </a:ext>
            </a:extLst>
          </p:cNvPr>
          <p:cNvCxnSpPr>
            <a:cxnSpLocks/>
          </p:cNvCxnSpPr>
          <p:nvPr/>
        </p:nvCxnSpPr>
        <p:spPr>
          <a:xfrm>
            <a:off x="5597912" y="4856030"/>
            <a:ext cx="0" cy="8271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xmlns="" id="{A579B86F-43E1-415F-AA2F-F57308D87237}"/>
              </a:ext>
            </a:extLst>
          </p:cNvPr>
          <p:cNvSpPr txBox="1"/>
          <p:nvPr/>
        </p:nvSpPr>
        <p:spPr>
          <a:xfrm>
            <a:off x="3937189" y="5396459"/>
            <a:ext cx="3545281" cy="369332"/>
          </a:xfrm>
          <a:prstGeom prst="rect">
            <a:avLst/>
          </a:prstGeom>
          <a:noFill/>
        </p:spPr>
        <p:txBody>
          <a:bodyPr wrap="square" rtlCol="0">
            <a:spAutoFit/>
          </a:bodyPr>
          <a:lstStyle/>
          <a:p>
            <a:r>
              <a:rPr lang="en-US" b="1" dirty="0">
                <a:solidFill>
                  <a:srgbClr val="FF0000"/>
                </a:solidFill>
              </a:rPr>
              <a:t>SUCCESSFULLY REALIZED PROJECT</a:t>
            </a:r>
          </a:p>
        </p:txBody>
      </p:sp>
      <p:sp>
        <p:nvSpPr>
          <p:cNvPr id="26" name="TextBox 25">
            <a:extLst>
              <a:ext uri="{FF2B5EF4-FFF2-40B4-BE49-F238E27FC236}">
                <a16:creationId xmlns:a16="http://schemas.microsoft.com/office/drawing/2014/main" xmlns="" id="{B39D5BE5-396D-46CC-90A9-617D2480D72C}"/>
              </a:ext>
            </a:extLst>
          </p:cNvPr>
          <p:cNvSpPr txBox="1"/>
          <p:nvPr/>
        </p:nvSpPr>
        <p:spPr>
          <a:xfrm>
            <a:off x="657602" y="4558782"/>
            <a:ext cx="6096000" cy="338554"/>
          </a:xfrm>
          <a:prstGeom prst="rect">
            <a:avLst/>
          </a:prstGeom>
          <a:noFill/>
        </p:spPr>
        <p:txBody>
          <a:bodyPr wrap="square">
            <a:spAutoFit/>
          </a:bodyPr>
          <a:lstStyle/>
          <a:p>
            <a:r>
              <a:rPr lang="en-US" sz="1600" dirty="0">
                <a:solidFill>
                  <a:srgbClr val="000000"/>
                </a:solidFill>
              </a:rPr>
              <a:t>Repeating of the action</a:t>
            </a:r>
            <a:endParaRPr lang="en-US" sz="1600" dirty="0"/>
          </a:p>
        </p:txBody>
      </p:sp>
      <p:cxnSp>
        <p:nvCxnSpPr>
          <p:cNvPr id="28" name="Straight Arrow Connector 27">
            <a:extLst>
              <a:ext uri="{FF2B5EF4-FFF2-40B4-BE49-F238E27FC236}">
                <a16:creationId xmlns:a16="http://schemas.microsoft.com/office/drawing/2014/main" xmlns="" id="{6A17C605-83FC-49C5-90F5-F28AA86FCCAB}"/>
              </a:ext>
            </a:extLst>
          </p:cNvPr>
          <p:cNvCxnSpPr>
            <a:cxnSpLocks/>
          </p:cNvCxnSpPr>
          <p:nvPr/>
        </p:nvCxnSpPr>
        <p:spPr>
          <a:xfrm flipH="1">
            <a:off x="622852" y="4940687"/>
            <a:ext cx="30827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xmlns="" id="{F81605EA-7DB0-44C6-A948-112697E7DD5C}"/>
              </a:ext>
            </a:extLst>
          </p:cNvPr>
          <p:cNvCxnSpPr>
            <a:cxnSpLocks/>
          </p:cNvCxnSpPr>
          <p:nvPr/>
        </p:nvCxnSpPr>
        <p:spPr>
          <a:xfrm flipV="1">
            <a:off x="692349" y="3095462"/>
            <a:ext cx="7434" cy="1866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xmlns="" id="{E759BE67-8A3D-4071-AAF5-6F90D242B445}"/>
              </a:ext>
            </a:extLst>
          </p:cNvPr>
          <p:cNvSpPr txBox="1"/>
          <p:nvPr/>
        </p:nvSpPr>
        <p:spPr>
          <a:xfrm>
            <a:off x="769280" y="2989193"/>
            <a:ext cx="6096000" cy="1077218"/>
          </a:xfrm>
          <a:prstGeom prst="rect">
            <a:avLst/>
          </a:prstGeom>
          <a:noFill/>
        </p:spPr>
        <p:txBody>
          <a:bodyPr wrap="square">
            <a:spAutoFit/>
          </a:bodyPr>
          <a:lstStyle/>
          <a:p>
            <a:r>
              <a:rPr lang="en-US" sz="1600" dirty="0">
                <a:solidFill>
                  <a:srgbClr val="000000"/>
                </a:solidFill>
              </a:rPr>
              <a:t>Choice and determining</a:t>
            </a:r>
          </a:p>
          <a:p>
            <a:r>
              <a:rPr lang="en-US" sz="1600" dirty="0">
                <a:solidFill>
                  <a:srgbClr val="000000"/>
                </a:solidFill>
              </a:rPr>
              <a:t> of new goals, evaluating </a:t>
            </a:r>
          </a:p>
          <a:p>
            <a:r>
              <a:rPr lang="en-US" sz="1600" dirty="0">
                <a:solidFill>
                  <a:srgbClr val="000000"/>
                </a:solidFill>
              </a:rPr>
              <a:t>of the implemented </a:t>
            </a:r>
          </a:p>
          <a:p>
            <a:r>
              <a:rPr lang="en-US" sz="1600" dirty="0">
                <a:solidFill>
                  <a:srgbClr val="000000"/>
                </a:solidFill>
              </a:rPr>
              <a:t>solutions </a:t>
            </a:r>
          </a:p>
        </p:txBody>
      </p:sp>
      <p:sp>
        <p:nvSpPr>
          <p:cNvPr id="36" name="TextBox 35">
            <a:extLst>
              <a:ext uri="{FF2B5EF4-FFF2-40B4-BE49-F238E27FC236}">
                <a16:creationId xmlns:a16="http://schemas.microsoft.com/office/drawing/2014/main" xmlns="" id="{9AC56C32-0995-4871-BB29-370CB76C6FDD}"/>
              </a:ext>
            </a:extLst>
          </p:cNvPr>
          <p:cNvSpPr txBox="1"/>
          <p:nvPr/>
        </p:nvSpPr>
        <p:spPr>
          <a:xfrm>
            <a:off x="6493080" y="3173859"/>
            <a:ext cx="1471477" cy="292388"/>
          </a:xfrm>
          <a:prstGeom prst="rect">
            <a:avLst/>
          </a:prstGeom>
          <a:noFill/>
        </p:spPr>
        <p:txBody>
          <a:bodyPr wrap="square" rtlCol="0">
            <a:spAutoFit/>
          </a:bodyPr>
          <a:lstStyle/>
          <a:p>
            <a:r>
              <a:rPr lang="en-US" sz="1300" dirty="0">
                <a:solidFill>
                  <a:srgbClr val="000000"/>
                </a:solidFill>
              </a:rPr>
              <a:t>Interphasic report</a:t>
            </a:r>
            <a:endParaRPr lang="en-US" sz="1300" dirty="0"/>
          </a:p>
        </p:txBody>
      </p:sp>
      <p:sp>
        <p:nvSpPr>
          <p:cNvPr id="38" name="TextBox 37">
            <a:extLst>
              <a:ext uri="{FF2B5EF4-FFF2-40B4-BE49-F238E27FC236}">
                <a16:creationId xmlns:a16="http://schemas.microsoft.com/office/drawing/2014/main" xmlns="" id="{7023A51F-6BA1-4B91-A21A-70C31EAB941C}"/>
              </a:ext>
            </a:extLst>
          </p:cNvPr>
          <p:cNvSpPr txBox="1"/>
          <p:nvPr/>
        </p:nvSpPr>
        <p:spPr>
          <a:xfrm>
            <a:off x="6493080" y="4082470"/>
            <a:ext cx="6096000" cy="292388"/>
          </a:xfrm>
          <a:prstGeom prst="rect">
            <a:avLst/>
          </a:prstGeom>
          <a:noFill/>
        </p:spPr>
        <p:txBody>
          <a:bodyPr wrap="square">
            <a:spAutoFit/>
          </a:bodyPr>
          <a:lstStyle/>
          <a:p>
            <a:r>
              <a:rPr lang="en-US" sz="1300" dirty="0">
                <a:solidFill>
                  <a:srgbClr val="000000"/>
                </a:solidFill>
              </a:rPr>
              <a:t>Final report</a:t>
            </a:r>
            <a:endParaRPr lang="en-US" sz="1300" dirty="0"/>
          </a:p>
        </p:txBody>
      </p:sp>
      <p:sp>
        <p:nvSpPr>
          <p:cNvPr id="39" name="TextBox 38">
            <a:extLst>
              <a:ext uri="{FF2B5EF4-FFF2-40B4-BE49-F238E27FC236}">
                <a16:creationId xmlns:a16="http://schemas.microsoft.com/office/drawing/2014/main" xmlns="" id="{49F0FBE8-7E45-4F64-AA7B-5C28A266E527}"/>
              </a:ext>
            </a:extLst>
          </p:cNvPr>
          <p:cNvSpPr txBox="1"/>
          <p:nvPr/>
        </p:nvSpPr>
        <p:spPr>
          <a:xfrm>
            <a:off x="8199218" y="1433470"/>
            <a:ext cx="3011473" cy="1661993"/>
          </a:xfrm>
          <a:prstGeom prst="rect">
            <a:avLst/>
          </a:prstGeom>
          <a:noFill/>
        </p:spPr>
        <p:txBody>
          <a:bodyPr wrap="square" rtlCol="0">
            <a:spAutoFit/>
          </a:bodyPr>
          <a:lstStyle/>
          <a:p>
            <a:r>
              <a:rPr lang="en-US" sz="1400" dirty="0">
                <a:solidFill>
                  <a:srgbClr val="000000"/>
                </a:solidFill>
              </a:rPr>
              <a:t>- The management of the company supports the project</a:t>
            </a:r>
          </a:p>
          <a:p>
            <a:r>
              <a:rPr lang="en-US" sz="1400" dirty="0">
                <a:solidFill>
                  <a:srgbClr val="000000"/>
                </a:solidFill>
              </a:rPr>
              <a:t>- Forming of a work group</a:t>
            </a:r>
          </a:p>
          <a:p>
            <a:r>
              <a:rPr lang="en-US" sz="1400" dirty="0">
                <a:solidFill>
                  <a:srgbClr val="000000"/>
                </a:solidFill>
              </a:rPr>
              <a:t>- Defining of the project goals</a:t>
            </a:r>
          </a:p>
          <a:p>
            <a:r>
              <a:rPr lang="en-US" sz="1400" dirty="0">
                <a:solidFill>
                  <a:srgbClr val="000000"/>
                </a:solidFill>
              </a:rPr>
              <a:t>- Overcoming obstacles </a:t>
            </a:r>
          </a:p>
          <a:p>
            <a:r>
              <a:rPr lang="en-US" sz="1400" dirty="0">
                <a:solidFill>
                  <a:srgbClr val="000000"/>
                </a:solidFill>
              </a:rPr>
              <a:t>- Preliminary estimations</a:t>
            </a:r>
            <a:endParaRPr lang="en-US" sz="1400" dirty="0">
              <a:solidFill>
                <a:prstClr val="black"/>
              </a:solidFill>
            </a:endParaRPr>
          </a:p>
          <a:p>
            <a:endParaRPr lang="en-US" dirty="0"/>
          </a:p>
        </p:txBody>
      </p:sp>
      <p:sp>
        <p:nvSpPr>
          <p:cNvPr id="42" name="Rectangle 41">
            <a:extLst>
              <a:ext uri="{FF2B5EF4-FFF2-40B4-BE49-F238E27FC236}">
                <a16:creationId xmlns:a16="http://schemas.microsoft.com/office/drawing/2014/main" xmlns="" id="{D100EC7B-8F1E-496E-990E-87373D21B047}"/>
              </a:ext>
            </a:extLst>
          </p:cNvPr>
          <p:cNvSpPr/>
          <p:nvPr/>
        </p:nvSpPr>
        <p:spPr>
          <a:xfrm>
            <a:off x="8277275" y="2987417"/>
            <a:ext cx="3298168" cy="77512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1400" dirty="0">
                <a:solidFill>
                  <a:srgbClr val="000000"/>
                </a:solidFill>
                <a:latin typeface="Tahoma" panose="020B0604030504040204" pitchFamily="34" charset="0"/>
              </a:rPr>
              <a:t>- </a:t>
            </a:r>
            <a:r>
              <a:rPr lang="en-US" sz="1400" dirty="0">
                <a:solidFill>
                  <a:srgbClr val="000000"/>
                </a:solidFill>
              </a:rPr>
              <a:t>Collecting data</a:t>
            </a:r>
          </a:p>
          <a:p>
            <a:r>
              <a:rPr lang="en-US" sz="1400" dirty="0">
                <a:solidFill>
                  <a:srgbClr val="000000"/>
                </a:solidFill>
              </a:rPr>
              <a:t>- Forming of waste</a:t>
            </a:r>
          </a:p>
          <a:p>
            <a:r>
              <a:rPr lang="en-US" sz="1400" dirty="0">
                <a:solidFill>
                  <a:srgbClr val="000000"/>
                </a:solidFill>
              </a:rPr>
              <a:t>- Defining of alternatives </a:t>
            </a:r>
            <a:endParaRPr lang="en-US" sz="1400" dirty="0">
              <a:solidFill>
                <a:prstClr val="black"/>
              </a:solidFill>
            </a:endParaRPr>
          </a:p>
        </p:txBody>
      </p:sp>
      <p:sp>
        <p:nvSpPr>
          <p:cNvPr id="44" name="Rectangle 43">
            <a:extLst>
              <a:ext uri="{FF2B5EF4-FFF2-40B4-BE49-F238E27FC236}">
                <a16:creationId xmlns:a16="http://schemas.microsoft.com/office/drawing/2014/main" xmlns="" id="{1ADBFFD4-B1C2-42D1-8C35-CD79B358A7FE}"/>
              </a:ext>
            </a:extLst>
          </p:cNvPr>
          <p:cNvSpPr/>
          <p:nvPr/>
        </p:nvSpPr>
        <p:spPr>
          <a:xfrm>
            <a:off x="8326976" y="3950549"/>
            <a:ext cx="3298168" cy="77512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1400" dirty="0">
                <a:solidFill>
                  <a:srgbClr val="000000"/>
                </a:solidFill>
                <a:latin typeface="Tahoma" panose="020B0604030504040204" pitchFamily="34" charset="0"/>
              </a:rPr>
              <a:t>- </a:t>
            </a:r>
            <a:r>
              <a:rPr lang="en-US" sz="1400" dirty="0">
                <a:solidFill>
                  <a:srgbClr val="000000"/>
                </a:solidFill>
              </a:rPr>
              <a:t>Technical grading</a:t>
            </a:r>
          </a:p>
          <a:p>
            <a:r>
              <a:rPr lang="en-US" sz="1400" dirty="0">
                <a:solidFill>
                  <a:srgbClr val="000000"/>
                </a:solidFill>
              </a:rPr>
              <a:t>- Economic grading </a:t>
            </a:r>
          </a:p>
          <a:p>
            <a:r>
              <a:rPr lang="en-US" sz="1400" dirty="0">
                <a:solidFill>
                  <a:srgbClr val="000000"/>
                </a:solidFill>
              </a:rPr>
              <a:t>- Choice of alternatives for implementation </a:t>
            </a:r>
            <a:endParaRPr lang="en-US" sz="1400" dirty="0">
              <a:solidFill>
                <a:prstClr val="black"/>
              </a:solidFill>
            </a:endParaRPr>
          </a:p>
        </p:txBody>
      </p:sp>
      <p:sp>
        <p:nvSpPr>
          <p:cNvPr id="45" name="Rectangle 44">
            <a:extLst>
              <a:ext uri="{FF2B5EF4-FFF2-40B4-BE49-F238E27FC236}">
                <a16:creationId xmlns:a16="http://schemas.microsoft.com/office/drawing/2014/main" xmlns="" id="{D4F50928-3596-40A4-9502-8C9EA66E8597}"/>
              </a:ext>
            </a:extLst>
          </p:cNvPr>
          <p:cNvSpPr/>
          <p:nvPr/>
        </p:nvSpPr>
        <p:spPr>
          <a:xfrm>
            <a:off x="8326976" y="4838033"/>
            <a:ext cx="3298168" cy="77512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1400" dirty="0">
                <a:solidFill>
                  <a:srgbClr val="000000"/>
                </a:solidFill>
              </a:rPr>
              <a:t>- Project presentation</a:t>
            </a:r>
          </a:p>
          <a:p>
            <a:r>
              <a:rPr lang="en-US" sz="1400" dirty="0">
                <a:solidFill>
                  <a:srgbClr val="000000"/>
                </a:solidFill>
              </a:rPr>
              <a:t>- Equipment installation</a:t>
            </a:r>
          </a:p>
          <a:p>
            <a:r>
              <a:rPr lang="en-US" sz="1400" dirty="0">
                <a:solidFill>
                  <a:srgbClr val="000000"/>
                </a:solidFill>
              </a:rPr>
              <a:t>- Program continuation </a:t>
            </a:r>
            <a:endParaRPr lang="en-US" sz="1400" dirty="0">
              <a:solidFill>
                <a:prstClr val="black"/>
              </a:solidFill>
            </a:endParaRPr>
          </a:p>
        </p:txBody>
      </p:sp>
    </p:spTree>
    <p:extLst>
      <p:ext uri="{BB962C8B-B14F-4D97-AF65-F5344CB8AC3E}">
        <p14:creationId xmlns:p14="http://schemas.microsoft.com/office/powerpoint/2010/main" xmlns="" val="34476093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405BF6-939E-4912-A2F6-0AA857A70A5C}"/>
              </a:ext>
            </a:extLst>
          </p:cNvPr>
          <p:cNvSpPr>
            <a:spLocks noGrp="1"/>
          </p:cNvSpPr>
          <p:nvPr>
            <p:ph type="title"/>
          </p:nvPr>
        </p:nvSpPr>
        <p:spPr>
          <a:xfrm>
            <a:off x="838200" y="974725"/>
            <a:ext cx="10515600" cy="1325563"/>
          </a:xfrm>
        </p:spPr>
        <p:txBody>
          <a:bodyPr>
            <a:normAutofit/>
          </a:bodyPr>
          <a:lstStyle/>
          <a:p>
            <a:r>
              <a:rPr lang="en-US" sz="3000" b="1" dirty="0">
                <a:latin typeface="+mn-lt"/>
              </a:rPr>
              <a:t>Sources used:</a:t>
            </a:r>
          </a:p>
        </p:txBody>
      </p:sp>
      <p:sp>
        <p:nvSpPr>
          <p:cNvPr id="3" name="Content Placeholder 2">
            <a:extLst>
              <a:ext uri="{FF2B5EF4-FFF2-40B4-BE49-F238E27FC236}">
                <a16:creationId xmlns:a16="http://schemas.microsoft.com/office/drawing/2014/main" xmlns="" id="{538DF8BC-A0DD-41EE-B4C0-CCC5D2E41C35}"/>
              </a:ext>
            </a:extLst>
          </p:cNvPr>
          <p:cNvSpPr>
            <a:spLocks noGrp="1"/>
          </p:cNvSpPr>
          <p:nvPr>
            <p:ph idx="1"/>
          </p:nvPr>
        </p:nvSpPr>
        <p:spPr>
          <a:xfrm>
            <a:off x="838200" y="2506662"/>
            <a:ext cx="10515600" cy="4351338"/>
          </a:xfrm>
        </p:spPr>
        <p:txBody>
          <a:bodyPr/>
          <a:lstStyle/>
          <a:p>
            <a:r>
              <a:rPr lang="en-US" sz="2000" dirty="0" err="1"/>
              <a:t>dr</a:t>
            </a:r>
            <a:r>
              <a:rPr lang="ru-RU" sz="2000" dirty="0"/>
              <a:t>. </a:t>
            </a:r>
            <a:r>
              <a:rPr lang="en-US" sz="2000" dirty="0"/>
              <a:t>Anita </a:t>
            </a:r>
            <a:r>
              <a:rPr lang="en-US" sz="2000" dirty="0" err="1"/>
              <a:t>Grozdanov</a:t>
            </a:r>
            <a:r>
              <a:rPr lang="en-US" sz="2000" dirty="0"/>
              <a:t>, regular professor; manual for implementing of a training for sustainability advisor</a:t>
            </a:r>
            <a:r>
              <a:rPr lang="mk-MK" sz="2000" dirty="0"/>
              <a:t>, </a:t>
            </a:r>
            <a:r>
              <a:rPr lang="en-US" sz="2000" dirty="0"/>
              <a:t>Skopje</a:t>
            </a:r>
            <a:r>
              <a:rPr lang="mk-MK" sz="2000" dirty="0"/>
              <a:t> 2018</a:t>
            </a:r>
            <a:endParaRPr lang="en-US" sz="2000" dirty="0"/>
          </a:p>
          <a:p>
            <a:r>
              <a:rPr lang="en-US" sz="2000" dirty="0">
                <a:hlinkClick r:id="rId2"/>
              </a:rPr>
              <a:t>https://ecologic.mk/the-manual-for-development-%d0%b0-training-advisor-of-sustainable-development/</a:t>
            </a:r>
            <a:endParaRPr lang="en-US" sz="2000" dirty="0"/>
          </a:p>
          <a:p>
            <a:endParaRPr lang="en-US" dirty="0"/>
          </a:p>
        </p:txBody>
      </p:sp>
    </p:spTree>
    <p:extLst>
      <p:ext uri="{BB962C8B-B14F-4D97-AF65-F5344CB8AC3E}">
        <p14:creationId xmlns:p14="http://schemas.microsoft.com/office/powerpoint/2010/main" xmlns="" val="3185965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E3FED6-1818-437B-9D60-3E51AAE750BD}"/>
              </a:ext>
            </a:extLst>
          </p:cNvPr>
          <p:cNvSpPr>
            <a:spLocks noGrp="1"/>
          </p:cNvSpPr>
          <p:nvPr>
            <p:ph type="ctrTitle"/>
          </p:nvPr>
        </p:nvSpPr>
        <p:spPr>
          <a:xfrm>
            <a:off x="1524000" y="340484"/>
            <a:ext cx="9144000" cy="2387600"/>
          </a:xfrm>
        </p:spPr>
        <p:txBody>
          <a:bodyPr>
            <a:normAutofit/>
          </a:bodyPr>
          <a:lstStyle/>
          <a:p>
            <a:r>
              <a:rPr lang="en-US" sz="3000" b="1" dirty="0">
                <a:latin typeface="+mn-lt"/>
              </a:rPr>
              <a:t>Methodology of the concept of Resource Efficient and Cleaner Production</a:t>
            </a:r>
          </a:p>
        </p:txBody>
      </p:sp>
      <p:pic>
        <p:nvPicPr>
          <p:cNvPr id="3" name="Picture 2">
            <a:extLst>
              <a:ext uri="{FF2B5EF4-FFF2-40B4-BE49-F238E27FC236}">
                <a16:creationId xmlns:a16="http://schemas.microsoft.com/office/drawing/2014/main" xmlns="" id="{56713325-ACB6-40C1-8FE2-481649BC683C}"/>
              </a:ext>
            </a:extLst>
          </p:cNvPr>
          <p:cNvPicPr>
            <a:picLocks noChangeAspect="1"/>
          </p:cNvPicPr>
          <p:nvPr/>
        </p:nvPicPr>
        <p:blipFill>
          <a:blip r:embed="rId2" cstate="print"/>
          <a:stretch>
            <a:fillRect/>
          </a:stretch>
        </p:blipFill>
        <p:spPr>
          <a:xfrm>
            <a:off x="4314535" y="2728084"/>
            <a:ext cx="3371726" cy="3429001"/>
          </a:xfrm>
          <a:prstGeom prst="rect">
            <a:avLst/>
          </a:prstGeom>
        </p:spPr>
      </p:pic>
    </p:spTree>
    <p:extLst>
      <p:ext uri="{BB962C8B-B14F-4D97-AF65-F5344CB8AC3E}">
        <p14:creationId xmlns:p14="http://schemas.microsoft.com/office/powerpoint/2010/main" xmlns="" val="3042154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AED9F35-9135-41DF-96FE-521B54930F38}"/>
              </a:ext>
            </a:extLst>
          </p:cNvPr>
          <p:cNvSpPr>
            <a:spLocks noGrp="1"/>
          </p:cNvSpPr>
          <p:nvPr>
            <p:ph idx="1"/>
          </p:nvPr>
        </p:nvSpPr>
        <p:spPr>
          <a:xfrm>
            <a:off x="1129747" y="1825625"/>
            <a:ext cx="10515600" cy="4351338"/>
          </a:xfrm>
        </p:spPr>
        <p:txBody>
          <a:bodyPr>
            <a:normAutofit/>
          </a:bodyPr>
          <a:lstStyle/>
          <a:p>
            <a:pPr>
              <a:lnSpc>
                <a:spcPct val="100000"/>
              </a:lnSpc>
            </a:pPr>
            <a:r>
              <a:rPr lang="en-US" sz="2000" dirty="0"/>
              <a:t>The concept of cleaner production is based on the so-called Deming </a:t>
            </a:r>
            <a:r>
              <a:rPr lang="mk-MK" sz="2000" dirty="0"/>
              <a:t>циклус</a:t>
            </a:r>
            <a:r>
              <a:rPr lang="en-US" sz="2000" dirty="0"/>
              <a:t>, i.e.,</a:t>
            </a:r>
            <a:r>
              <a:rPr lang="mk-MK" sz="2000" dirty="0"/>
              <a:t> </a:t>
            </a:r>
            <a:r>
              <a:rPr lang="en-US" sz="2000" dirty="0"/>
              <a:t>Plan- Do- Check- Act (PDCA)</a:t>
            </a:r>
          </a:p>
          <a:p>
            <a:pPr marL="0" indent="0">
              <a:lnSpc>
                <a:spcPct val="100000"/>
              </a:lnSpc>
              <a:buNone/>
            </a:pPr>
            <a:r>
              <a:rPr lang="en-US" sz="2000" dirty="0"/>
              <a:t>Plan-do-check-take over activity, in modern time modified into Commit-plan-do-check (</a:t>
            </a:r>
            <a:r>
              <a:rPr lang="en-US" sz="2000" dirty="0" err="1"/>
              <a:t>copdch</a:t>
            </a:r>
            <a:r>
              <a:rPr lang="en-US" sz="2000" dirty="0"/>
              <a:t>) </a:t>
            </a:r>
            <a:endParaRPr lang="mk-MK" sz="2000" dirty="0"/>
          </a:p>
          <a:p>
            <a:pPr marL="0" indent="0">
              <a:lnSpc>
                <a:spcPct val="100000"/>
              </a:lnSpc>
              <a:buNone/>
            </a:pPr>
            <a:endParaRPr lang="en-US" sz="2000" dirty="0"/>
          </a:p>
          <a:p>
            <a:pPr marL="0" indent="0">
              <a:lnSpc>
                <a:spcPct val="100000"/>
              </a:lnSpc>
              <a:buNone/>
            </a:pPr>
            <a:r>
              <a:rPr lang="en-US" sz="2000" dirty="0"/>
              <a:t>This system is a basis for all standards for management within the International organization of standardization (ISO), for which if an entity integrates a usage of standards, such as ISO 9001, ISO 14001, ISO 45001 (counterpart of the British standard</a:t>
            </a:r>
            <a:r>
              <a:rPr lang="mk-MK" sz="2000" dirty="0"/>
              <a:t> </a:t>
            </a:r>
            <a:r>
              <a:rPr lang="en-US" sz="2000" dirty="0"/>
              <a:t>BS OHSAS 18001) or</a:t>
            </a:r>
            <a:r>
              <a:rPr lang="mk-MK" sz="2000" dirty="0"/>
              <a:t> </a:t>
            </a:r>
            <a:r>
              <a:rPr lang="en-US" sz="2000" dirty="0"/>
              <a:t>ISO 50001, that entity is halfway through the implementation and the concept of more efficiency regarding resources and cleaner manufacturing.</a:t>
            </a:r>
          </a:p>
        </p:txBody>
      </p:sp>
    </p:spTree>
    <p:extLst>
      <p:ext uri="{BB962C8B-B14F-4D97-AF65-F5344CB8AC3E}">
        <p14:creationId xmlns:p14="http://schemas.microsoft.com/office/powerpoint/2010/main" xmlns="" val="1659550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F0AD1FB-3DEA-4F36-BAA9-38FFDB628EC1}"/>
              </a:ext>
            </a:extLst>
          </p:cNvPr>
          <p:cNvSpPr>
            <a:spLocks noGrp="1"/>
          </p:cNvSpPr>
          <p:nvPr>
            <p:ph idx="1"/>
          </p:nvPr>
        </p:nvSpPr>
        <p:spPr>
          <a:xfrm>
            <a:off x="838200" y="1725287"/>
            <a:ext cx="10515600" cy="4351338"/>
          </a:xfrm>
        </p:spPr>
        <p:txBody>
          <a:bodyPr>
            <a:normAutofit/>
          </a:bodyPr>
          <a:lstStyle/>
          <a:p>
            <a:r>
              <a:rPr lang="en-US" sz="2000" dirty="0"/>
              <a:t>More precisely analyzed, through a continuous implementation of the concept Resource Efficient and Cleaner Production (RECP), it should be contributed to:</a:t>
            </a:r>
          </a:p>
          <a:p>
            <a:r>
              <a:rPr lang="en-US" sz="2000" dirty="0"/>
              <a:t>Efficiency in manufacturing – through optimizing of a productive and efficient implementation of the natural resources (materials, energy, water) in all stadiums of the manufacturing cycle;</a:t>
            </a:r>
          </a:p>
          <a:p>
            <a:r>
              <a:rPr lang="en-US" sz="2000" dirty="0"/>
              <a:t>Managing with the environment </a:t>
            </a:r>
            <a:r>
              <a:rPr lang="mk-MK" sz="2000" dirty="0"/>
              <a:t>– </a:t>
            </a:r>
            <a:r>
              <a:rPr lang="en-US" sz="2000" dirty="0"/>
              <a:t>through minimizing of the various influences on the industrial manufacturing systems on nature and in general, on the environment;</a:t>
            </a:r>
          </a:p>
          <a:p>
            <a:r>
              <a:rPr lang="en-US" sz="2000" dirty="0"/>
              <a:t>Humanity development – through minimizing of risks that would stem from industrial manufacturing systems of people and their municipalities, as well as ensuring support in terms of their continuous development.</a:t>
            </a:r>
          </a:p>
        </p:txBody>
      </p:sp>
    </p:spTree>
    <p:extLst>
      <p:ext uri="{BB962C8B-B14F-4D97-AF65-F5344CB8AC3E}">
        <p14:creationId xmlns:p14="http://schemas.microsoft.com/office/powerpoint/2010/main" xmlns="" val="3720715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2BA0751-FEDE-41D4-9D86-8E42C42CE8BC}"/>
              </a:ext>
            </a:extLst>
          </p:cNvPr>
          <p:cNvSpPr>
            <a:spLocks noGrp="1"/>
          </p:cNvSpPr>
          <p:nvPr>
            <p:ph idx="1"/>
          </p:nvPr>
        </p:nvSpPr>
        <p:spPr>
          <a:xfrm>
            <a:off x="827314" y="1138237"/>
            <a:ext cx="10831286" cy="5719763"/>
          </a:xfrm>
        </p:spPr>
        <p:txBody>
          <a:bodyPr>
            <a:normAutofit/>
          </a:bodyPr>
          <a:lstStyle/>
          <a:p>
            <a:r>
              <a:rPr lang="en-US" sz="2000" dirty="0"/>
              <a:t>Practically, every manufacturing entity (industrial) that decides to implement the RECP concept, should also enable and realize the manufacturing in these terms:</a:t>
            </a:r>
          </a:p>
          <a:p>
            <a:r>
              <a:rPr lang="en-US" sz="2000" dirty="0"/>
              <a:t>As clean as possible</a:t>
            </a:r>
            <a:endParaRPr lang="mk-MK" sz="2000" dirty="0"/>
          </a:p>
          <a:p>
            <a:r>
              <a:rPr lang="en-US" sz="2000" dirty="0"/>
              <a:t>With less resources as possible</a:t>
            </a:r>
            <a:r>
              <a:rPr lang="mk-MK" sz="2000" dirty="0"/>
              <a:t>.</a:t>
            </a:r>
          </a:p>
          <a:p>
            <a:pPr marL="0" indent="0">
              <a:buNone/>
            </a:pPr>
            <a:r>
              <a:rPr lang="en-US" sz="2000" dirty="0"/>
              <a:t>Both aspects mean that all operations comprising the manufacturing process should be in a cleaner, safer and more sustainable way, so that less waste is generated or to avoid creating waste more and more.</a:t>
            </a:r>
          </a:p>
          <a:p>
            <a:pPr marL="0" indent="0">
              <a:buNone/>
            </a:pPr>
            <a:r>
              <a:rPr lang="en-US" sz="2000" dirty="0"/>
              <a:t>Set in such a way, the concept of</a:t>
            </a:r>
            <a:r>
              <a:rPr lang="mk-MK" sz="2000" dirty="0"/>
              <a:t> </a:t>
            </a:r>
            <a:r>
              <a:rPr lang="en-US" sz="2000" dirty="0"/>
              <a:t>RECP:</a:t>
            </a:r>
          </a:p>
          <a:p>
            <a:pPr>
              <a:buFontTx/>
              <a:buChar char="-"/>
            </a:pPr>
            <a:r>
              <a:rPr lang="en-US" sz="2000" dirty="0"/>
              <a:t>Reduces the needs for non-renewable resources, through recycling and repetitive use of products and resources</a:t>
            </a:r>
            <a:r>
              <a:rPr lang="mk-MK" sz="2000" dirty="0"/>
              <a:t>,</a:t>
            </a:r>
          </a:p>
          <a:p>
            <a:pPr>
              <a:buFontTx/>
              <a:buChar char="-"/>
            </a:pPr>
            <a:r>
              <a:rPr lang="en-US" sz="2000" dirty="0"/>
              <a:t>Minimizing creating of waste with which the final outcome of synergy from both actions lessens the anthropogenic influences on the environment</a:t>
            </a:r>
          </a:p>
        </p:txBody>
      </p:sp>
    </p:spTree>
    <p:extLst>
      <p:ext uri="{BB962C8B-B14F-4D97-AF65-F5344CB8AC3E}">
        <p14:creationId xmlns:p14="http://schemas.microsoft.com/office/powerpoint/2010/main" xmlns="" val="2865348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040BF4-3A74-463A-AE66-D2A5D38B3E50}"/>
              </a:ext>
            </a:extLst>
          </p:cNvPr>
          <p:cNvSpPr>
            <a:spLocks noGrp="1"/>
          </p:cNvSpPr>
          <p:nvPr>
            <p:ph type="title"/>
          </p:nvPr>
        </p:nvSpPr>
        <p:spPr>
          <a:xfrm>
            <a:off x="732183" y="1239769"/>
            <a:ext cx="10515600" cy="1325563"/>
          </a:xfrm>
        </p:spPr>
        <p:txBody>
          <a:bodyPr>
            <a:normAutofit/>
          </a:bodyPr>
          <a:lstStyle/>
          <a:p>
            <a:r>
              <a:rPr lang="en-US" sz="3000" b="1" dirty="0">
                <a:latin typeface="+mn-lt"/>
              </a:rPr>
              <a:t>Elements of the concept of Resource Efficient and Cleaner Production:</a:t>
            </a:r>
          </a:p>
        </p:txBody>
      </p:sp>
      <p:sp>
        <p:nvSpPr>
          <p:cNvPr id="3" name="Content Placeholder 2">
            <a:extLst>
              <a:ext uri="{FF2B5EF4-FFF2-40B4-BE49-F238E27FC236}">
                <a16:creationId xmlns:a16="http://schemas.microsoft.com/office/drawing/2014/main" xmlns="" id="{2B9C210E-6D37-45C4-8DB5-1FBA68A10510}"/>
              </a:ext>
            </a:extLst>
          </p:cNvPr>
          <p:cNvSpPr>
            <a:spLocks noGrp="1"/>
          </p:cNvSpPr>
          <p:nvPr>
            <p:ph idx="1"/>
          </p:nvPr>
        </p:nvSpPr>
        <p:spPr>
          <a:xfrm>
            <a:off x="838200" y="2506662"/>
            <a:ext cx="10515600" cy="4351338"/>
          </a:xfrm>
        </p:spPr>
        <p:txBody>
          <a:bodyPr>
            <a:normAutofit/>
          </a:bodyPr>
          <a:lstStyle/>
          <a:p>
            <a:pPr marL="0" indent="0">
              <a:buNone/>
            </a:pPr>
            <a:r>
              <a:rPr lang="en-US" sz="2000" dirty="0"/>
              <a:t>Basic elements of the concept of cleaner manufacturing are:</a:t>
            </a:r>
          </a:p>
          <a:p>
            <a:pPr marL="514350" indent="-514350">
              <a:lnSpc>
                <a:spcPct val="100000"/>
              </a:lnSpc>
              <a:buAutoNum type="arabicPeriod"/>
            </a:pPr>
            <a:r>
              <a:rPr lang="en-US" sz="2000" dirty="0"/>
              <a:t>Collecting data</a:t>
            </a:r>
            <a:r>
              <a:rPr lang="mk-MK" sz="2000" dirty="0"/>
              <a:t>- </a:t>
            </a:r>
            <a:r>
              <a:rPr lang="en-US" sz="2000" dirty="0"/>
              <a:t>Acknowledging of mass and energy balances, flows of materials and energy, costs and safety. One of the most basic and important steps is the suitable description of the current state (status quo), but that often is time consuming. </a:t>
            </a:r>
            <a:endParaRPr lang="mk-MK" sz="2000" dirty="0"/>
          </a:p>
          <a:p>
            <a:pPr marL="514350" indent="-514350">
              <a:buAutoNum type="arabicPeriod"/>
            </a:pPr>
            <a:r>
              <a:rPr lang="en-US" sz="2000" dirty="0"/>
              <a:t>Reflection and thinking: Where and why do we make waste? After collecting, the data is analyzed and evaluated according to the principles of RECP concept, i.e., it helps companies to help themselves independently. </a:t>
            </a:r>
            <a:endParaRPr lang="mk-MK" sz="2000" dirty="0"/>
          </a:p>
          <a:p>
            <a:pPr marL="514350" indent="-514350">
              <a:buAutoNum type="arabicPeriod"/>
            </a:pPr>
            <a:r>
              <a:rPr lang="en-US" sz="2000" dirty="0"/>
              <a:t>Generating options in terms of realizing the RECP concept. Having the analysis as a starting point, options are generated for realization of the RECP concept.</a:t>
            </a:r>
          </a:p>
        </p:txBody>
      </p:sp>
    </p:spTree>
    <p:extLst>
      <p:ext uri="{BB962C8B-B14F-4D97-AF65-F5344CB8AC3E}">
        <p14:creationId xmlns:p14="http://schemas.microsoft.com/office/powerpoint/2010/main" xmlns="" val="1882455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A240307-FC71-4FEF-B73A-FF83AF6E0AB5}"/>
              </a:ext>
            </a:extLst>
          </p:cNvPr>
          <p:cNvSpPr>
            <a:spLocks noGrp="1"/>
          </p:cNvSpPr>
          <p:nvPr>
            <p:ph idx="1"/>
          </p:nvPr>
        </p:nvSpPr>
        <p:spPr>
          <a:xfrm>
            <a:off x="934053" y="956128"/>
            <a:ext cx="10515600" cy="4351338"/>
          </a:xfrm>
        </p:spPr>
        <p:txBody>
          <a:bodyPr>
            <a:normAutofit fontScale="25000" lnSpcReduction="20000"/>
          </a:bodyPr>
          <a:lstStyle/>
          <a:p>
            <a:pPr marL="0" indent="0">
              <a:lnSpc>
                <a:spcPct val="120000"/>
              </a:lnSpc>
              <a:buNone/>
            </a:pPr>
            <a:r>
              <a:rPr lang="en-US" sz="8000" dirty="0"/>
              <a:t>Also, there will appear, be recognized or suggested new and/or well-known options that through good and aware work (household and rules), through modification of the processes, change in the organizational schemes, internal and external recycling, etc., will strive to reduce the using of resources at their source level and reduce the amounts of waste materials at the very production phase.</a:t>
            </a:r>
          </a:p>
          <a:p>
            <a:pPr marL="0" indent="0">
              <a:lnSpc>
                <a:spcPct val="120000"/>
              </a:lnSpc>
              <a:buNone/>
            </a:pPr>
            <a:r>
              <a:rPr lang="en-US" sz="8000" b="1" dirty="0"/>
              <a:t>4. Feasibility analysis</a:t>
            </a:r>
            <a:r>
              <a:rPr lang="mk-MK" sz="8000" b="1" dirty="0"/>
              <a:t>. </a:t>
            </a:r>
            <a:r>
              <a:rPr lang="en-US" sz="8000" dirty="0"/>
              <a:t>For the chosen options, the feasibility study will do an analysis regarding economic, technical and feasibility aspects, and in terms of reduces influences on the environment. </a:t>
            </a:r>
            <a:endParaRPr lang="mk-MK" sz="8000" dirty="0"/>
          </a:p>
          <a:p>
            <a:pPr marL="0" indent="0">
              <a:lnSpc>
                <a:spcPct val="120000"/>
              </a:lnSpc>
              <a:buNone/>
            </a:pPr>
            <a:r>
              <a:rPr lang="mk-MK" sz="8000" b="1" dirty="0"/>
              <a:t>5. </a:t>
            </a:r>
            <a:r>
              <a:rPr lang="en-US" sz="8000" b="1" dirty="0"/>
              <a:t>Implementation</a:t>
            </a:r>
            <a:r>
              <a:rPr lang="mk-MK" sz="8000" b="1" dirty="0"/>
              <a:t>. </a:t>
            </a:r>
            <a:r>
              <a:rPr lang="en-US" sz="8000" dirty="0"/>
              <a:t>In this phase are implemented the options that stemmed from the course of implementation of RECP concept. The elements (steps from 1 to 4) can be done prior, but if the benefits and feasibility stemming from the implementation of an option are obvious, the options are often implemented directly, without a detailed analysis of the feasibility</a:t>
            </a:r>
            <a:r>
              <a:rPr lang="en-US" sz="8000" b="1" dirty="0"/>
              <a:t>. </a:t>
            </a:r>
            <a:endParaRPr lang="mk-MK" sz="8000" dirty="0"/>
          </a:p>
          <a:p>
            <a:pPr marL="0" indent="0">
              <a:lnSpc>
                <a:spcPct val="120000"/>
              </a:lnSpc>
              <a:buNone/>
            </a:pPr>
            <a:r>
              <a:rPr lang="mk-MK" sz="8000" b="1" dirty="0"/>
              <a:t>6. </a:t>
            </a:r>
            <a:r>
              <a:rPr lang="en-US" sz="8000" b="1" dirty="0"/>
              <a:t>Control and continuation. </a:t>
            </a:r>
            <a:r>
              <a:rPr lang="en-US" sz="8000" dirty="0"/>
              <a:t>Probably, the most important and challenging aspect of RECP concept is the establishing of a systematic action for current improvement. In this case, with setting of new goals and targets, and to ensure their continuous implementation are also used to the tools for controlling from aspect of protection of the environment.</a:t>
            </a:r>
            <a:endParaRPr lang="en-US" sz="8000" b="1" dirty="0"/>
          </a:p>
          <a:p>
            <a:pPr marL="0" indent="0">
              <a:lnSpc>
                <a:spcPct val="120000"/>
              </a:lnSpc>
              <a:buNone/>
            </a:pPr>
            <a:endParaRPr lang="mk-MK" sz="8000" dirty="0"/>
          </a:p>
          <a:p>
            <a:pPr marL="0" indent="0">
              <a:buNone/>
            </a:pPr>
            <a:endParaRPr lang="en-US" sz="2400" dirty="0"/>
          </a:p>
        </p:txBody>
      </p:sp>
    </p:spTree>
    <p:extLst>
      <p:ext uri="{BB962C8B-B14F-4D97-AF65-F5344CB8AC3E}">
        <p14:creationId xmlns:p14="http://schemas.microsoft.com/office/powerpoint/2010/main" xmlns="" val="2018851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6952891" y="854015"/>
            <a:ext cx="3338423" cy="130258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mk-MK"/>
          </a:p>
        </p:txBody>
      </p:sp>
      <p:sp>
        <p:nvSpPr>
          <p:cNvPr id="12" name="Rectangle 11"/>
          <p:cNvSpPr/>
          <p:nvPr/>
        </p:nvSpPr>
        <p:spPr>
          <a:xfrm>
            <a:off x="2941608" y="1552755"/>
            <a:ext cx="1423358" cy="59522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mk-MK"/>
          </a:p>
        </p:txBody>
      </p:sp>
      <p:sp>
        <p:nvSpPr>
          <p:cNvPr id="11" name="Rectangle 10"/>
          <p:cNvSpPr/>
          <p:nvPr/>
        </p:nvSpPr>
        <p:spPr>
          <a:xfrm>
            <a:off x="1794294" y="2536166"/>
            <a:ext cx="1587261" cy="56071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mk-MK"/>
          </a:p>
        </p:txBody>
      </p:sp>
      <p:graphicFrame>
        <p:nvGraphicFramePr>
          <p:cNvPr id="3" name="Diagram 2"/>
          <p:cNvGraphicFramePr/>
          <p:nvPr/>
        </p:nvGraphicFramePr>
        <p:xfrm>
          <a:off x="2118849" y="1402827"/>
          <a:ext cx="7007899" cy="3531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1756690" y="2523853"/>
            <a:ext cx="1642367" cy="553998"/>
          </a:xfrm>
          <a:prstGeom prst="rect">
            <a:avLst/>
          </a:prstGeom>
          <a:noFill/>
        </p:spPr>
        <p:txBody>
          <a:bodyPr wrap="square" rtlCol="0">
            <a:spAutoFit/>
          </a:bodyPr>
          <a:lstStyle/>
          <a:p>
            <a:r>
              <a:rPr lang="en-US" sz="1000" dirty="0" smtClean="0"/>
              <a:t>Preparation of action plan, controlling of the project implementation </a:t>
            </a:r>
            <a:endParaRPr lang="mk-MK" sz="1000" dirty="0"/>
          </a:p>
        </p:txBody>
      </p:sp>
      <p:sp>
        <p:nvSpPr>
          <p:cNvPr id="6" name="TextBox 5"/>
          <p:cNvSpPr txBox="1"/>
          <p:nvPr/>
        </p:nvSpPr>
        <p:spPr>
          <a:xfrm>
            <a:off x="2862881" y="1485837"/>
            <a:ext cx="1500326" cy="707886"/>
          </a:xfrm>
          <a:prstGeom prst="rect">
            <a:avLst/>
          </a:prstGeom>
          <a:noFill/>
        </p:spPr>
        <p:txBody>
          <a:bodyPr wrap="square" rtlCol="0">
            <a:spAutoFit/>
          </a:bodyPr>
          <a:lstStyle/>
          <a:p>
            <a:r>
              <a:rPr lang="en-US" sz="1000" dirty="0" smtClean="0"/>
              <a:t>Reviewing the management, evaluation and documenting of the project(s), reevaluating</a:t>
            </a:r>
            <a:endParaRPr lang="mk-MK" sz="1000" dirty="0"/>
          </a:p>
        </p:txBody>
      </p:sp>
      <p:sp>
        <p:nvSpPr>
          <p:cNvPr id="7" name="TextBox 6"/>
          <p:cNvSpPr txBox="1"/>
          <p:nvPr/>
        </p:nvSpPr>
        <p:spPr>
          <a:xfrm>
            <a:off x="7113359" y="942039"/>
            <a:ext cx="3315977" cy="1477328"/>
          </a:xfrm>
          <a:prstGeom prst="rect">
            <a:avLst/>
          </a:prstGeom>
          <a:noFill/>
        </p:spPr>
        <p:txBody>
          <a:bodyPr wrap="square" rtlCol="0">
            <a:spAutoFit/>
          </a:bodyPr>
          <a:lstStyle/>
          <a:p>
            <a:pPr>
              <a:buFont typeface="Arial" pitchFamily="34" charset="0"/>
              <a:buChar char="•"/>
            </a:pPr>
            <a:r>
              <a:rPr lang="en-US" sz="1000" dirty="0" smtClean="0"/>
              <a:t> Dedication </a:t>
            </a:r>
            <a:r>
              <a:rPr lang="en-US" sz="1000" dirty="0" smtClean="0"/>
              <a:t>by upper </a:t>
            </a:r>
            <a:r>
              <a:rPr lang="en-US" sz="1000" dirty="0" smtClean="0"/>
              <a:t>management</a:t>
            </a:r>
          </a:p>
          <a:p>
            <a:pPr>
              <a:buFont typeface="Arial" pitchFamily="34" charset="0"/>
              <a:buChar char="•"/>
            </a:pPr>
            <a:r>
              <a:rPr lang="en-US" sz="1000" dirty="0" smtClean="0"/>
              <a:t> Organizing </a:t>
            </a:r>
            <a:r>
              <a:rPr lang="en-US" sz="1000" dirty="0" smtClean="0"/>
              <a:t>of the team for implementing </a:t>
            </a:r>
            <a:r>
              <a:rPr lang="en-US" sz="1000" dirty="0" smtClean="0"/>
              <a:t>RECP</a:t>
            </a:r>
          </a:p>
          <a:p>
            <a:pPr>
              <a:buFont typeface="Arial" pitchFamily="34" charset="0"/>
              <a:buChar char="•"/>
            </a:pPr>
            <a:r>
              <a:rPr lang="en-US" sz="1000" dirty="0" smtClean="0"/>
              <a:t> Completing</a:t>
            </a:r>
            <a:r>
              <a:rPr lang="en-US" sz="1000" dirty="0" smtClean="0"/>
              <a:t>, preparation of basic information, organizational structure, organizational scheme of the </a:t>
            </a:r>
            <a:r>
              <a:rPr lang="en-US" sz="1000" dirty="0" smtClean="0"/>
              <a:t>process</a:t>
            </a:r>
          </a:p>
          <a:p>
            <a:pPr>
              <a:buFont typeface="Arial" pitchFamily="34" charset="0"/>
              <a:buChar char="•"/>
            </a:pPr>
            <a:r>
              <a:rPr lang="en-US" sz="1000" dirty="0" smtClean="0"/>
              <a:t> Recognizing </a:t>
            </a:r>
            <a:r>
              <a:rPr lang="en-US" sz="1000" dirty="0" smtClean="0"/>
              <a:t>barriers and solutions regarding the grading </a:t>
            </a:r>
            <a:r>
              <a:rPr lang="en-US" sz="1000" dirty="0" smtClean="0"/>
              <a:t>process</a:t>
            </a:r>
            <a:endParaRPr lang="en-US" sz="1000" b="1" dirty="0" smtClean="0"/>
          </a:p>
          <a:p>
            <a:endParaRPr lang="en-US" sz="1000" dirty="0" smtClean="0"/>
          </a:p>
          <a:p>
            <a:endParaRPr lang="mk-MK" sz="1000" dirty="0"/>
          </a:p>
        </p:txBody>
      </p:sp>
      <p:sp>
        <p:nvSpPr>
          <p:cNvPr id="8" name="TextBox 7"/>
          <p:cNvSpPr txBox="1"/>
          <p:nvPr/>
        </p:nvSpPr>
        <p:spPr>
          <a:xfrm>
            <a:off x="8065698" y="2467154"/>
            <a:ext cx="2156604" cy="30162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buFont typeface="Arial" pitchFamily="34" charset="0"/>
              <a:buChar char="•"/>
            </a:pPr>
            <a:r>
              <a:rPr lang="en-US" sz="1000" dirty="0" smtClean="0"/>
              <a:t> Initial </a:t>
            </a:r>
            <a:r>
              <a:rPr lang="en-US" sz="1000" dirty="0" smtClean="0"/>
              <a:t>walk through the process, eco-map, checklist for implementing of </a:t>
            </a:r>
            <a:r>
              <a:rPr lang="en-US" sz="1000" dirty="0" smtClean="0"/>
              <a:t>RECP</a:t>
            </a:r>
          </a:p>
          <a:p>
            <a:pPr>
              <a:buFont typeface="Arial" pitchFamily="34" charset="0"/>
              <a:buChar char="•"/>
            </a:pPr>
            <a:r>
              <a:rPr lang="en-US" sz="1000" dirty="0" smtClean="0"/>
              <a:t> Preparation </a:t>
            </a:r>
            <a:r>
              <a:rPr lang="en-US" sz="1000" dirty="0" smtClean="0"/>
              <a:t>of block diagram during the process</a:t>
            </a:r>
          </a:p>
          <a:p>
            <a:pPr>
              <a:buFont typeface="Arial" pitchFamily="34" charset="0"/>
              <a:buChar char="•"/>
            </a:pPr>
            <a:r>
              <a:rPr lang="en-US" sz="1000" dirty="0" smtClean="0"/>
              <a:t> </a:t>
            </a:r>
            <a:r>
              <a:rPr lang="en-US" sz="1000" dirty="0" smtClean="0"/>
              <a:t>Preparation of basic data for consumption and production, analysis of input and output, register of related legislation, critical indicators of performance</a:t>
            </a:r>
            <a:r>
              <a:rPr lang="en-US" sz="1000" dirty="0" smtClean="0"/>
              <a:t>.</a:t>
            </a:r>
          </a:p>
          <a:p>
            <a:pPr>
              <a:buFont typeface="Arial" pitchFamily="34" charset="0"/>
              <a:buChar char="•"/>
            </a:pPr>
            <a:r>
              <a:rPr lang="en-US" sz="1000" dirty="0" smtClean="0"/>
              <a:t> Summarizing </a:t>
            </a:r>
            <a:r>
              <a:rPr lang="en-US" sz="1000" dirty="0" smtClean="0"/>
              <a:t>of the initial review, deciding on the focus for the detailed </a:t>
            </a:r>
            <a:r>
              <a:rPr lang="en-US" sz="1000" dirty="0" smtClean="0"/>
              <a:t>grade</a:t>
            </a:r>
          </a:p>
          <a:p>
            <a:pPr>
              <a:buFont typeface="Arial" pitchFamily="34" charset="0"/>
              <a:buChar char="•"/>
            </a:pPr>
            <a:r>
              <a:rPr lang="en-US" sz="1000" dirty="0" smtClean="0"/>
              <a:t> Preparation </a:t>
            </a:r>
            <a:r>
              <a:rPr lang="en-US" sz="1000" dirty="0" smtClean="0"/>
              <a:t>of list for "easy solutions for improvement" and their </a:t>
            </a:r>
            <a:r>
              <a:rPr lang="en-US" sz="1000" dirty="0" smtClean="0"/>
              <a:t>implementation</a:t>
            </a:r>
          </a:p>
          <a:p>
            <a:pPr>
              <a:buFont typeface="Arial" pitchFamily="34" charset="0"/>
              <a:buChar char="•"/>
            </a:pPr>
            <a:r>
              <a:rPr lang="en-US" sz="1000" dirty="0" smtClean="0"/>
              <a:t> Preparation of list for "easy solutions for improvement" and their implementation</a:t>
            </a:r>
            <a:endParaRPr lang="mk-MK" sz="1000" dirty="0"/>
          </a:p>
        </p:txBody>
      </p:sp>
      <p:sp>
        <p:nvSpPr>
          <p:cNvPr id="9" name="TextBox 8"/>
          <p:cNvSpPr txBox="1"/>
          <p:nvPr/>
        </p:nvSpPr>
        <p:spPr>
          <a:xfrm>
            <a:off x="4175185" y="5244860"/>
            <a:ext cx="2976113" cy="70788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buFont typeface="Arial" pitchFamily="34" charset="0"/>
              <a:buChar char="•"/>
            </a:pPr>
            <a:r>
              <a:rPr lang="en-US" sz="1000" dirty="0" smtClean="0"/>
              <a:t> Energetic </a:t>
            </a:r>
            <a:r>
              <a:rPr lang="en-US" sz="1000" dirty="0" smtClean="0"/>
              <a:t>and material </a:t>
            </a:r>
            <a:r>
              <a:rPr lang="en-US" sz="1000" dirty="0" smtClean="0"/>
              <a:t>balances</a:t>
            </a:r>
          </a:p>
          <a:p>
            <a:pPr>
              <a:buFont typeface="Arial" pitchFamily="34" charset="0"/>
              <a:buChar char="•"/>
            </a:pPr>
            <a:r>
              <a:rPr lang="en-US" sz="1000" dirty="0" smtClean="0"/>
              <a:t> Conducting </a:t>
            </a:r>
            <a:r>
              <a:rPr lang="en-US" sz="1000" dirty="0" smtClean="0"/>
              <a:t>an analysis for diagnosis for </a:t>
            </a:r>
            <a:r>
              <a:rPr lang="en-US" sz="1000" dirty="0" smtClean="0"/>
              <a:t>reasons</a:t>
            </a:r>
          </a:p>
          <a:p>
            <a:pPr>
              <a:buFont typeface="Arial" pitchFamily="34" charset="0"/>
              <a:buChar char="•"/>
            </a:pPr>
            <a:r>
              <a:rPr lang="en-US" sz="1000" dirty="0" smtClean="0"/>
              <a:t> Generating </a:t>
            </a:r>
            <a:r>
              <a:rPr lang="en-US" sz="1000" dirty="0" smtClean="0"/>
              <a:t>(creating) list of options for RECP</a:t>
            </a:r>
          </a:p>
          <a:p>
            <a:endParaRPr lang="mk-MK" sz="1000" dirty="0"/>
          </a:p>
        </p:txBody>
      </p:sp>
      <p:sp>
        <p:nvSpPr>
          <p:cNvPr id="10" name="TextBox 9"/>
          <p:cNvSpPr txBox="1"/>
          <p:nvPr/>
        </p:nvSpPr>
        <p:spPr>
          <a:xfrm>
            <a:off x="1785669" y="3424687"/>
            <a:ext cx="1871932" cy="116955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buFont typeface="Arial" pitchFamily="34" charset="0"/>
              <a:buChar char="•"/>
            </a:pPr>
            <a:r>
              <a:rPr lang="en-US" sz="1000" dirty="0" smtClean="0"/>
              <a:t> Implementing </a:t>
            </a:r>
            <a:r>
              <a:rPr lang="en-US" sz="1000" dirty="0" smtClean="0"/>
              <a:t>evaluation regarding economic, societal, and aspects of the </a:t>
            </a:r>
            <a:r>
              <a:rPr lang="en-US" sz="1000" dirty="0" smtClean="0"/>
              <a:t>environment</a:t>
            </a:r>
          </a:p>
          <a:p>
            <a:pPr>
              <a:buFont typeface="Arial" pitchFamily="34" charset="0"/>
              <a:buChar char="•"/>
            </a:pPr>
            <a:r>
              <a:rPr lang="en-US" sz="1000" dirty="0" smtClean="0"/>
              <a:t> Choice of options, documenting of the phases for grade</a:t>
            </a:r>
          </a:p>
          <a:p>
            <a:pPr>
              <a:buFont typeface="Arial" pitchFamily="34" charset="0"/>
              <a:buChar char="•"/>
            </a:pPr>
            <a:endParaRPr lang="en-US" sz="1000" dirty="0" smtClean="0"/>
          </a:p>
        </p:txBody>
      </p:sp>
      <p:sp>
        <p:nvSpPr>
          <p:cNvPr id="16" name="Left Arrow 15"/>
          <p:cNvSpPr/>
          <p:nvPr/>
        </p:nvSpPr>
        <p:spPr>
          <a:xfrm>
            <a:off x="3381554" y="2743199"/>
            <a:ext cx="198408" cy="198408"/>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mk-MK"/>
          </a:p>
        </p:txBody>
      </p:sp>
      <p:sp>
        <p:nvSpPr>
          <p:cNvPr id="22" name="Right Arrow 21"/>
          <p:cNvSpPr/>
          <p:nvPr/>
        </p:nvSpPr>
        <p:spPr>
          <a:xfrm rot="19719384">
            <a:off x="2547664" y="2145807"/>
            <a:ext cx="405442" cy="35148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mk-MK"/>
          </a:p>
        </p:txBody>
      </p:sp>
      <p:sp>
        <p:nvSpPr>
          <p:cNvPr id="23" name="Right Arrow 22"/>
          <p:cNvSpPr/>
          <p:nvPr/>
        </p:nvSpPr>
        <p:spPr>
          <a:xfrm>
            <a:off x="4459854" y="1504577"/>
            <a:ext cx="405442" cy="35148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mk-MK"/>
          </a:p>
        </p:txBody>
      </p:sp>
      <p:sp>
        <p:nvSpPr>
          <p:cNvPr id="24" name="Right Arrow 23"/>
          <p:cNvSpPr/>
          <p:nvPr/>
        </p:nvSpPr>
        <p:spPr>
          <a:xfrm>
            <a:off x="6251273" y="1587966"/>
            <a:ext cx="405442" cy="35148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mk-MK"/>
          </a:p>
        </p:txBody>
      </p:sp>
      <p:sp>
        <p:nvSpPr>
          <p:cNvPr id="25" name="Right Arrow 24"/>
          <p:cNvSpPr/>
          <p:nvPr/>
        </p:nvSpPr>
        <p:spPr>
          <a:xfrm rot="5400000">
            <a:off x="6904005" y="2119929"/>
            <a:ext cx="405442" cy="35148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mk-MK"/>
          </a:p>
        </p:txBody>
      </p:sp>
      <p:sp>
        <p:nvSpPr>
          <p:cNvPr id="26" name="Right Arrow 25"/>
          <p:cNvSpPr/>
          <p:nvPr/>
        </p:nvSpPr>
        <p:spPr>
          <a:xfrm>
            <a:off x="7671756" y="2697898"/>
            <a:ext cx="405442" cy="35148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mk-MK"/>
          </a:p>
        </p:txBody>
      </p:sp>
      <p:sp>
        <p:nvSpPr>
          <p:cNvPr id="27" name="Right Arrow 26"/>
          <p:cNvSpPr/>
          <p:nvPr/>
        </p:nvSpPr>
        <p:spPr>
          <a:xfrm rot="12518369">
            <a:off x="7160783" y="4747988"/>
            <a:ext cx="909893" cy="35148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mk-MK"/>
          </a:p>
        </p:txBody>
      </p:sp>
      <p:sp>
        <p:nvSpPr>
          <p:cNvPr id="28" name="Right Arrow 27"/>
          <p:cNvSpPr/>
          <p:nvPr/>
        </p:nvSpPr>
        <p:spPr>
          <a:xfrm rot="5400000">
            <a:off x="6254149" y="4886133"/>
            <a:ext cx="405442" cy="35148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mk-MK"/>
          </a:p>
        </p:txBody>
      </p:sp>
      <p:sp>
        <p:nvSpPr>
          <p:cNvPr id="29" name="Right Arrow 28"/>
          <p:cNvSpPr/>
          <p:nvPr/>
        </p:nvSpPr>
        <p:spPr>
          <a:xfrm rot="16200000">
            <a:off x="4616237" y="4903499"/>
            <a:ext cx="319006" cy="314981"/>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mk-MK"/>
          </a:p>
        </p:txBody>
      </p:sp>
      <p:sp>
        <p:nvSpPr>
          <p:cNvPr id="30" name="Right Arrow 29"/>
          <p:cNvSpPr/>
          <p:nvPr/>
        </p:nvSpPr>
        <p:spPr>
          <a:xfrm rot="13018369">
            <a:off x="3099795" y="4900728"/>
            <a:ext cx="1009302" cy="314981"/>
          </a:xfrm>
          <a:prstGeom prst="rightArrow">
            <a:avLst>
              <a:gd name="adj1" fmla="val 57572"/>
              <a:gd name="adj2" fmla="val 5000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mk-MK"/>
          </a:p>
        </p:txBody>
      </p:sp>
      <p:sp>
        <p:nvSpPr>
          <p:cNvPr id="31" name="Right Arrow 30"/>
          <p:cNvSpPr/>
          <p:nvPr/>
        </p:nvSpPr>
        <p:spPr>
          <a:xfrm rot="19598818">
            <a:off x="3344799" y="3100300"/>
            <a:ext cx="340309" cy="345557"/>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mk-MK"/>
          </a:p>
        </p:txBody>
      </p:sp>
      <p:sp>
        <p:nvSpPr>
          <p:cNvPr id="33" name="Oval 32"/>
          <p:cNvSpPr/>
          <p:nvPr/>
        </p:nvSpPr>
        <p:spPr>
          <a:xfrm>
            <a:off x="5046453" y="2656935"/>
            <a:ext cx="1173192" cy="854016"/>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mk-MK"/>
          </a:p>
        </p:txBody>
      </p:sp>
      <p:sp>
        <p:nvSpPr>
          <p:cNvPr id="32" name="TextBox 31"/>
          <p:cNvSpPr txBox="1"/>
          <p:nvPr/>
        </p:nvSpPr>
        <p:spPr>
          <a:xfrm>
            <a:off x="5063706" y="2846718"/>
            <a:ext cx="1173192" cy="457200"/>
          </a:xfrm>
          <a:prstGeom prst="rect">
            <a:avLst/>
          </a:prstGeom>
          <a:noFill/>
        </p:spPr>
        <p:txBody>
          <a:bodyPr wrap="square" rtlCol="0">
            <a:spAutoFit/>
          </a:bodyPr>
          <a:lstStyle/>
          <a:p>
            <a:pPr algn="ctr"/>
            <a:r>
              <a:rPr lang="en-US" sz="1200" b="1" dirty="0" err="1" smtClean="0"/>
              <a:t>Interfunctional</a:t>
            </a:r>
            <a:r>
              <a:rPr lang="en-US" sz="1200" b="1" dirty="0" smtClean="0"/>
              <a:t> tasks</a:t>
            </a:r>
            <a:endParaRPr lang="mk-MK" sz="1200" b="1" dirty="0"/>
          </a:p>
        </p:txBody>
      </p:sp>
      <p:sp>
        <p:nvSpPr>
          <p:cNvPr id="34" name="TextBox 33"/>
          <p:cNvSpPr txBox="1"/>
          <p:nvPr/>
        </p:nvSpPr>
        <p:spPr>
          <a:xfrm>
            <a:off x="5132717" y="3519577"/>
            <a:ext cx="1078302" cy="707886"/>
          </a:xfrm>
          <a:prstGeom prst="rect">
            <a:avLst/>
          </a:prstGeom>
          <a:noFill/>
        </p:spPr>
        <p:txBody>
          <a:bodyPr wrap="square" rtlCol="0">
            <a:spAutoFit/>
          </a:bodyPr>
          <a:lstStyle/>
          <a:p>
            <a:r>
              <a:rPr lang="en-US" sz="1000" dirty="0" smtClean="0"/>
              <a:t>- Grade for the needs of a training</a:t>
            </a:r>
          </a:p>
          <a:p>
            <a:r>
              <a:rPr lang="en-US" sz="1000" dirty="0" smtClean="0"/>
              <a:t>- Documenting</a:t>
            </a:r>
            <a:endParaRPr lang="mk-MK" sz="1000" dirty="0"/>
          </a:p>
        </p:txBody>
      </p:sp>
      <p:sp>
        <p:nvSpPr>
          <p:cNvPr id="38" name="TextBox 37"/>
          <p:cNvSpPr txBox="1"/>
          <p:nvPr/>
        </p:nvSpPr>
        <p:spPr>
          <a:xfrm rot="20494382">
            <a:off x="4701397" y="2206498"/>
            <a:ext cx="1293962" cy="461665"/>
          </a:xfrm>
          <a:prstGeom prst="rect">
            <a:avLst/>
          </a:prstGeom>
          <a:noFill/>
        </p:spPr>
        <p:txBody>
          <a:bodyPr wrap="square" rtlCol="0">
            <a:spAutoFit/>
          </a:bodyPr>
          <a:lstStyle/>
          <a:p>
            <a:r>
              <a:rPr lang="en-US" sz="1200" dirty="0" smtClean="0"/>
              <a:t>Continuous implementing</a:t>
            </a:r>
            <a:endParaRPr lang="mk-MK" sz="1200" dirty="0"/>
          </a:p>
        </p:txBody>
      </p:sp>
    </p:spTree>
    <p:extLst>
      <p:ext uri="{BB962C8B-B14F-4D97-AF65-F5344CB8AC3E}">
        <p14:creationId xmlns:p14="http://schemas.microsoft.com/office/powerpoint/2010/main" xmlns="" val="30478169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70A8B7-C119-458C-B443-97BDBA22A541}"/>
              </a:ext>
            </a:extLst>
          </p:cNvPr>
          <p:cNvSpPr>
            <a:spLocks noGrp="1"/>
          </p:cNvSpPr>
          <p:nvPr>
            <p:ph type="title"/>
          </p:nvPr>
        </p:nvSpPr>
        <p:spPr>
          <a:xfrm>
            <a:off x="838200" y="951624"/>
            <a:ext cx="10515600" cy="1325563"/>
          </a:xfrm>
        </p:spPr>
        <p:txBody>
          <a:bodyPr>
            <a:noAutofit/>
          </a:bodyPr>
          <a:lstStyle/>
          <a:p>
            <a:r>
              <a:rPr lang="en-US" sz="3000" b="1" dirty="0">
                <a:latin typeface="+mn-lt"/>
              </a:rPr>
              <a:t>Phases of implementation of the concept for Resource Efficient and Cleaner Production</a:t>
            </a:r>
            <a:r>
              <a:rPr lang="mk-MK" sz="3000" b="1" dirty="0">
                <a:latin typeface="+mn-lt"/>
              </a:rPr>
              <a:t> (</a:t>
            </a:r>
            <a:r>
              <a:rPr lang="en-US" sz="3000" b="1" dirty="0">
                <a:latin typeface="+mn-lt"/>
              </a:rPr>
              <a:t>RECP)</a:t>
            </a:r>
          </a:p>
        </p:txBody>
      </p:sp>
      <p:sp>
        <p:nvSpPr>
          <p:cNvPr id="3" name="Content Placeholder 2">
            <a:extLst>
              <a:ext uri="{FF2B5EF4-FFF2-40B4-BE49-F238E27FC236}">
                <a16:creationId xmlns:a16="http://schemas.microsoft.com/office/drawing/2014/main" xmlns="" id="{19DB26E5-2E24-4AF8-B364-92E9A002D074}"/>
              </a:ext>
            </a:extLst>
          </p:cNvPr>
          <p:cNvSpPr>
            <a:spLocks noGrp="1"/>
          </p:cNvSpPr>
          <p:nvPr>
            <p:ph idx="1"/>
          </p:nvPr>
        </p:nvSpPr>
        <p:spPr>
          <a:xfrm>
            <a:off x="838200" y="2024407"/>
            <a:ext cx="10515600" cy="4351338"/>
          </a:xfrm>
        </p:spPr>
        <p:txBody>
          <a:bodyPr/>
          <a:lstStyle/>
          <a:p>
            <a:pPr marL="0" indent="0">
              <a:buNone/>
            </a:pPr>
            <a:r>
              <a:rPr lang="en-US" sz="2000" dirty="0"/>
              <a:t>The phases of implementing the concept of Resource Efficient and Cleaner Production</a:t>
            </a:r>
            <a:r>
              <a:rPr lang="mk-MK" sz="2000" dirty="0"/>
              <a:t> (</a:t>
            </a:r>
            <a:r>
              <a:rPr lang="en-US" sz="2000" dirty="0"/>
              <a:t>RECP)</a:t>
            </a:r>
            <a:r>
              <a:rPr lang="mk-MK" sz="2000" dirty="0"/>
              <a:t>, </a:t>
            </a:r>
            <a:r>
              <a:rPr lang="en-US" sz="2000" dirty="0"/>
              <a:t>are schematically presented on the picture:</a:t>
            </a:r>
          </a:p>
          <a:p>
            <a:pPr marL="0" indent="0">
              <a:buNone/>
            </a:pPr>
            <a:endParaRPr lang="en-US" dirty="0"/>
          </a:p>
        </p:txBody>
      </p:sp>
      <p:graphicFrame>
        <p:nvGraphicFramePr>
          <p:cNvPr id="12" name="Diagram 11">
            <a:extLst>
              <a:ext uri="{FF2B5EF4-FFF2-40B4-BE49-F238E27FC236}">
                <a16:creationId xmlns:a16="http://schemas.microsoft.com/office/drawing/2014/main" xmlns="" id="{D1C6E297-0CF4-471D-A84D-7372ABDF7A67}"/>
              </a:ext>
            </a:extLst>
          </p:cNvPr>
          <p:cNvGraphicFramePr/>
          <p:nvPr>
            <p:extLst>
              <p:ext uri="{D42A27DB-BD31-4B8C-83A1-F6EECF244321}">
                <p14:modId xmlns:p14="http://schemas.microsoft.com/office/powerpoint/2010/main" xmlns="" val="2814348261"/>
              </p:ext>
            </p:extLst>
          </p:nvPr>
        </p:nvGraphicFramePr>
        <p:xfrm>
          <a:off x="3273286" y="2995999"/>
          <a:ext cx="5216940" cy="31696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35965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TotalTime>
  <Words>1611</Words>
  <Application>Microsoft Office PowerPoint</Application>
  <PresentationFormat>Custom</PresentationFormat>
  <Paragraphs>127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Methodology of the concept of Resource Efficient and Cleaner Production</vt:lpstr>
      <vt:lpstr>Slide 3</vt:lpstr>
      <vt:lpstr>Slide 4</vt:lpstr>
      <vt:lpstr>Slide 5</vt:lpstr>
      <vt:lpstr>Elements of the concept of Resource Efficient and Cleaner Production:</vt:lpstr>
      <vt:lpstr>Slide 7</vt:lpstr>
      <vt:lpstr>Slide 8</vt:lpstr>
      <vt:lpstr>Phases of implementation of the concept for Resource Efficient and Cleaner Production (RECP)</vt:lpstr>
      <vt:lpstr>Slide 10</vt:lpstr>
      <vt:lpstr>Slide 11</vt:lpstr>
      <vt:lpstr>Slide 12</vt:lpstr>
      <vt:lpstr>Slide 13</vt:lpstr>
      <vt:lpstr>Slide 14</vt:lpstr>
      <vt:lpstr>Slide 15</vt:lpstr>
      <vt:lpstr>Sources used: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Alexandar Todov</dc:creator>
  <cp:lastModifiedBy>user</cp:lastModifiedBy>
  <cp:revision>75</cp:revision>
  <dcterms:created xsi:type="dcterms:W3CDTF">2021-06-26T00:11:23Z</dcterms:created>
  <dcterms:modified xsi:type="dcterms:W3CDTF">2021-10-02T09:48:16Z</dcterms:modified>
</cp:coreProperties>
</file>