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D2D8-3935-4F17-9B36-F31F80681E37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E60D7-16FC-45F3-A71C-21B59882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37c21d83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37c21d83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37c21d83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37c21d83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37c21d83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37c21d83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37c21d83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37c21d83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7c21d83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7c21d83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37c21d8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37c21d8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37c21d83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37c21d83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37c21d83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37c21d83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37c21d83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37c21d83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37c21d83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37c21d83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37c21d83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37c21d83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37c21d83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37c21d83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75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87277" y="1224436"/>
            <a:ext cx="98277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</a:t>
            </a:r>
          </a:p>
          <a:p>
            <a:pPr algn="l"/>
            <a:r>
              <a:rPr lang="en-US" sz="4000" b="1" i="0" dirty="0">
                <a:solidFill>
                  <a:srgbClr val="222222"/>
                </a:solidFill>
                <a:effectLst/>
              </a:rPr>
              <a:t>(including green entrepreneurship)</a:t>
            </a:r>
          </a:p>
          <a:p>
            <a:br>
              <a:rPr lang="en-US" sz="4000" b="1" i="0" dirty="0">
                <a:solidFill>
                  <a:srgbClr val="FFFFFF"/>
                </a:solidFill>
                <a:effectLst/>
              </a:rPr>
            </a:br>
            <a:endParaRPr lang="ru-RU" sz="40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93896" y="138849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State your competitive advantage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667391" y="1295732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Business model - Pricing strategy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667391" y="125597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/>
              <a:t>Financial projections</a:t>
            </a:r>
            <a:endParaRPr sz="3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40887" y="1229472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Milestones - Timeline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654139" y="125597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Your TEAM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680643" y="1269228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The ASK - Type of investment &amp; how will you use it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4418374" y="1383462"/>
            <a:ext cx="54412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i="0" dirty="0">
                <a:solidFill>
                  <a:srgbClr val="222222"/>
                </a:solidFill>
                <a:effectLst/>
              </a:rPr>
              <a:t>How to pitch?</a:t>
            </a:r>
            <a:endParaRPr lang="ru-RU" sz="3000" b="1" i="0" dirty="0">
              <a:solidFill>
                <a:srgbClr val="222222"/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B9DD10-53B6-4ABE-92B0-C4F64823A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00" y="2057795"/>
            <a:ext cx="5129212" cy="341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654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dirty="0">
                <a:latin typeface="+mn-lt"/>
              </a:rPr>
              <a:t>Create your pitch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dirty="0">
                <a:latin typeface="+mn-lt"/>
              </a:rPr>
              <a:t>THE HOOK - Tell us your story - trigger</a:t>
            </a:r>
            <a:endParaRPr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1200" y="1295732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What problem does your product/service solve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693895" y="1282479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What is your solution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587878" y="128248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Who is your prospecting client (target market)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733652" y="129573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Total addressable market (geography &amp; statistics/numbers)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658921" y="132223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Competition analysis</a:t>
            </a:r>
            <a:endParaRPr sz="30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90</Words>
  <Application>Microsoft Office PowerPoint</Application>
  <PresentationFormat>Widescreen</PresentationFormat>
  <Paragraphs>17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Create your pitch</vt:lpstr>
      <vt:lpstr>THE HOOK - Tell us your story - trigger</vt:lpstr>
      <vt:lpstr>What problem does your product/service solve</vt:lpstr>
      <vt:lpstr>What is your solution</vt:lpstr>
      <vt:lpstr>Who is your prospecting client (target market)</vt:lpstr>
      <vt:lpstr>Total addressable market (geography &amp; statistics/numbers)</vt:lpstr>
      <vt:lpstr>Competition analysis</vt:lpstr>
      <vt:lpstr>State your competitive advantage</vt:lpstr>
      <vt:lpstr>Business model - Pricing strategy</vt:lpstr>
      <vt:lpstr>Financial projections</vt:lpstr>
      <vt:lpstr>Milestones - Timeline</vt:lpstr>
      <vt:lpstr>Your TEAM</vt:lpstr>
      <vt:lpstr>The ASK - Type of investment &amp; how will you use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25</cp:revision>
  <dcterms:created xsi:type="dcterms:W3CDTF">2021-06-26T00:11:23Z</dcterms:created>
  <dcterms:modified xsi:type="dcterms:W3CDTF">2021-09-24T14:13:18Z</dcterms:modified>
</cp:coreProperties>
</file>